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1" r:id="rId5"/>
    <p:sldId id="2565" r:id="rId6"/>
    <p:sldId id="2569" r:id="rId7"/>
    <p:sldId id="2564" r:id="rId8"/>
    <p:sldId id="277" r:id="rId9"/>
    <p:sldId id="281" r:id="rId10"/>
    <p:sldId id="280" r:id="rId11"/>
    <p:sldId id="257" r:id="rId12"/>
    <p:sldId id="2583" r:id="rId13"/>
    <p:sldId id="2584" r:id="rId14"/>
    <p:sldId id="2585"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urooppalaiset verkostot elintarvikealan kehittämisessä: SS4AF, HIGHFIVE ja SIXFOLD" id="{9E34D9C8-086C-4724-B133-D0BFF3CFDF94}">
          <p14:sldIdLst>
            <p14:sldId id="2561"/>
          </p14:sldIdLst>
        </p14:section>
        <p14:section name="SS4AF" id="{4A00FFDA-1F24-42DC-94B8-8763C28FC9B3}">
          <p14:sldIdLst>
            <p14:sldId id="2565"/>
            <p14:sldId id="2569"/>
            <p14:sldId id="2564"/>
          </p14:sldIdLst>
        </p14:section>
        <p14:section name="HIGHFIVE-hanke: Elintarvikealan pk-yritysten tukeminen" id="{DD41A1E5-1B25-4C68-8400-8CD02C929543}">
          <p14:sldIdLst>
            <p14:sldId id="277"/>
            <p14:sldId id="281"/>
            <p14:sldId id="280"/>
          </p14:sldIdLst>
        </p14:section>
        <p14:section name="SIXFOLD-hanke: Deep Tech -innovaatiot elintarvikealalle" id="{151CB65C-CD5F-42ED-A647-A790005CCE9A}">
          <p14:sldIdLst>
            <p14:sldId id="257"/>
            <p14:sldId id="2583"/>
          </p14:sldIdLst>
        </p14:section>
        <p14:section name="Johtopäätös" id="{0C436436-A295-43E9-9ABC-767631866675}">
          <p14:sldIdLst>
            <p14:sldId id="2584"/>
            <p14:sldId id="25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9D7"/>
    <a:srgbClr val="FFFF00"/>
    <a:srgbClr val="FFE800"/>
    <a:srgbClr val="FFCF00"/>
    <a:srgbClr val="FFDF00"/>
    <a:srgbClr val="FFFF97"/>
    <a:srgbClr val="FFF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1374FA-D5B4-4955-BEE3-2DCA790D6657}" v="917" dt="2025-05-12T06:38:11.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6003" autoAdjust="0"/>
  </p:normalViewPr>
  <p:slideViewPr>
    <p:cSldViewPr snapToGrid="0" showGuides="1">
      <p:cViewPr varScale="1">
        <p:scale>
          <a:sx n="67" d="100"/>
          <a:sy n="67" d="100"/>
        </p:scale>
        <p:origin x="456" y="2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jala, Markus" userId="5c4b757e-4b75-4d08-acee-83529280c885" providerId="ADAL" clId="{EB1374FA-D5B4-4955-BEE3-2DCA790D6657}"/>
    <pc:docChg chg="undo custSel addSld delSld modSld sldOrd delSection modSection">
      <pc:chgData name="Ojala, Markus" userId="5c4b757e-4b75-4d08-acee-83529280c885" providerId="ADAL" clId="{EB1374FA-D5B4-4955-BEE3-2DCA790D6657}" dt="2025-05-13T11:16:16.031" v="2442" actId="20577"/>
      <pc:docMkLst>
        <pc:docMk/>
      </pc:docMkLst>
      <pc:sldChg chg="modSp add mod">
        <pc:chgData name="Ojala, Markus" userId="5c4b757e-4b75-4d08-acee-83529280c885" providerId="ADAL" clId="{EB1374FA-D5B4-4955-BEE3-2DCA790D6657}" dt="2025-05-12T06:04:53.463" v="1082" actId="20577"/>
        <pc:sldMkLst>
          <pc:docMk/>
          <pc:sldMk cId="0" sldId="257"/>
        </pc:sldMkLst>
        <pc:spChg chg="mod">
          <ac:chgData name="Ojala, Markus" userId="5c4b757e-4b75-4d08-acee-83529280c885" providerId="ADAL" clId="{EB1374FA-D5B4-4955-BEE3-2DCA790D6657}" dt="2025-05-12T06:02:15.932" v="1008"/>
          <ac:spMkLst>
            <pc:docMk/>
            <pc:sldMk cId="0" sldId="257"/>
            <ac:spMk id="14" creationId="{00000000-0000-0000-0000-000000000000}"/>
          </ac:spMkLst>
        </pc:spChg>
        <pc:spChg chg="mod">
          <ac:chgData name="Ojala, Markus" userId="5c4b757e-4b75-4d08-acee-83529280c885" providerId="ADAL" clId="{EB1374FA-D5B4-4955-BEE3-2DCA790D6657}" dt="2025-05-12T06:02:15.932" v="1008"/>
          <ac:spMkLst>
            <pc:docMk/>
            <pc:sldMk cId="0" sldId="257"/>
            <ac:spMk id="15" creationId="{00000000-0000-0000-0000-000000000000}"/>
          </ac:spMkLst>
        </pc:spChg>
        <pc:spChg chg="mod">
          <ac:chgData name="Ojala, Markus" userId="5c4b757e-4b75-4d08-acee-83529280c885" providerId="ADAL" clId="{EB1374FA-D5B4-4955-BEE3-2DCA790D6657}" dt="2025-05-12T06:02:15.932" v="1008"/>
          <ac:spMkLst>
            <pc:docMk/>
            <pc:sldMk cId="0" sldId="257"/>
            <ac:spMk id="16" creationId="{00000000-0000-0000-0000-000000000000}"/>
          </ac:spMkLst>
        </pc:spChg>
        <pc:spChg chg="mod">
          <ac:chgData name="Ojala, Markus" userId="5c4b757e-4b75-4d08-acee-83529280c885" providerId="ADAL" clId="{EB1374FA-D5B4-4955-BEE3-2DCA790D6657}" dt="2025-05-12T06:02:33.272" v="1012" actId="2711"/>
          <ac:spMkLst>
            <pc:docMk/>
            <pc:sldMk cId="0" sldId="257"/>
            <ac:spMk id="17" creationId="{00000000-0000-0000-0000-000000000000}"/>
          </ac:spMkLst>
        </pc:spChg>
        <pc:spChg chg="mod">
          <ac:chgData name="Ojala, Markus" userId="5c4b757e-4b75-4d08-acee-83529280c885" providerId="ADAL" clId="{EB1374FA-D5B4-4955-BEE3-2DCA790D6657}" dt="2025-05-12T06:02:38.371" v="1013"/>
          <ac:spMkLst>
            <pc:docMk/>
            <pc:sldMk cId="0" sldId="257"/>
            <ac:spMk id="26" creationId="{00000000-0000-0000-0000-000000000000}"/>
          </ac:spMkLst>
        </pc:spChg>
        <pc:spChg chg="mod">
          <ac:chgData name="Ojala, Markus" userId="5c4b757e-4b75-4d08-acee-83529280c885" providerId="ADAL" clId="{EB1374FA-D5B4-4955-BEE3-2DCA790D6657}" dt="2025-05-12T06:02:38.371" v="1013"/>
          <ac:spMkLst>
            <pc:docMk/>
            <pc:sldMk cId="0" sldId="257"/>
            <ac:spMk id="27" creationId="{00000000-0000-0000-0000-000000000000}"/>
          </ac:spMkLst>
        </pc:spChg>
        <pc:spChg chg="mod">
          <ac:chgData name="Ojala, Markus" userId="5c4b757e-4b75-4d08-acee-83529280c885" providerId="ADAL" clId="{EB1374FA-D5B4-4955-BEE3-2DCA790D6657}" dt="2025-05-12T06:02:38.371" v="1013"/>
          <ac:spMkLst>
            <pc:docMk/>
            <pc:sldMk cId="0" sldId="257"/>
            <ac:spMk id="28" creationId="{00000000-0000-0000-0000-000000000000}"/>
          </ac:spMkLst>
        </pc:spChg>
        <pc:spChg chg="mod">
          <ac:chgData name="Ojala, Markus" userId="5c4b757e-4b75-4d08-acee-83529280c885" providerId="ADAL" clId="{EB1374FA-D5B4-4955-BEE3-2DCA790D6657}" dt="2025-05-12T06:02:52.372" v="1015" actId="113"/>
          <ac:spMkLst>
            <pc:docMk/>
            <pc:sldMk cId="0" sldId="257"/>
            <ac:spMk id="29" creationId="{00000000-0000-0000-0000-000000000000}"/>
          </ac:spMkLst>
        </pc:spChg>
        <pc:spChg chg="mod">
          <ac:chgData name="Ojala, Markus" userId="5c4b757e-4b75-4d08-acee-83529280c885" providerId="ADAL" clId="{EB1374FA-D5B4-4955-BEE3-2DCA790D6657}" dt="2025-05-12T06:02:56.725" v="1016"/>
          <ac:spMkLst>
            <pc:docMk/>
            <pc:sldMk cId="0" sldId="257"/>
            <ac:spMk id="34" creationId="{00000000-0000-0000-0000-000000000000}"/>
          </ac:spMkLst>
        </pc:spChg>
        <pc:spChg chg="mod">
          <ac:chgData name="Ojala, Markus" userId="5c4b757e-4b75-4d08-acee-83529280c885" providerId="ADAL" clId="{EB1374FA-D5B4-4955-BEE3-2DCA790D6657}" dt="2025-05-12T06:03:05.480" v="1018" actId="113"/>
          <ac:spMkLst>
            <pc:docMk/>
            <pc:sldMk cId="0" sldId="257"/>
            <ac:spMk id="35" creationId="{00000000-0000-0000-0000-000000000000}"/>
          </ac:spMkLst>
        </pc:spChg>
        <pc:spChg chg="mod">
          <ac:chgData name="Ojala, Markus" userId="5c4b757e-4b75-4d08-acee-83529280c885" providerId="ADAL" clId="{EB1374FA-D5B4-4955-BEE3-2DCA790D6657}" dt="2025-05-12T06:03:57.460" v="1019"/>
          <ac:spMkLst>
            <pc:docMk/>
            <pc:sldMk cId="0" sldId="257"/>
            <ac:spMk id="38" creationId="{00000000-0000-0000-0000-000000000000}"/>
          </ac:spMkLst>
        </pc:spChg>
        <pc:spChg chg="mod">
          <ac:chgData name="Ojala, Markus" userId="5c4b757e-4b75-4d08-acee-83529280c885" providerId="ADAL" clId="{EB1374FA-D5B4-4955-BEE3-2DCA790D6657}" dt="2025-05-12T06:03:57.460" v="1019"/>
          <ac:spMkLst>
            <pc:docMk/>
            <pc:sldMk cId="0" sldId="257"/>
            <ac:spMk id="39" creationId="{00000000-0000-0000-0000-000000000000}"/>
          </ac:spMkLst>
        </pc:spChg>
        <pc:spChg chg="mod">
          <ac:chgData name="Ojala, Markus" userId="5c4b757e-4b75-4d08-acee-83529280c885" providerId="ADAL" clId="{EB1374FA-D5B4-4955-BEE3-2DCA790D6657}" dt="2025-05-12T06:03:57.460" v="1019"/>
          <ac:spMkLst>
            <pc:docMk/>
            <pc:sldMk cId="0" sldId="257"/>
            <ac:spMk id="40" creationId="{00000000-0000-0000-0000-000000000000}"/>
          </ac:spMkLst>
        </pc:spChg>
        <pc:spChg chg="mod">
          <ac:chgData name="Ojala, Markus" userId="5c4b757e-4b75-4d08-acee-83529280c885" providerId="ADAL" clId="{EB1374FA-D5B4-4955-BEE3-2DCA790D6657}" dt="2025-05-12T06:04:53.463" v="1082" actId="20577"/>
          <ac:spMkLst>
            <pc:docMk/>
            <pc:sldMk cId="0" sldId="257"/>
            <ac:spMk id="41" creationId="{00000000-0000-0000-0000-000000000000}"/>
          </ac:spMkLst>
        </pc:spChg>
        <pc:grpChg chg="mod">
          <ac:chgData name="Ojala, Markus" userId="5c4b757e-4b75-4d08-acee-83529280c885" providerId="ADAL" clId="{EB1374FA-D5B4-4955-BEE3-2DCA790D6657}" dt="2025-05-12T06:02:15.932" v="1008"/>
          <ac:grpSpMkLst>
            <pc:docMk/>
            <pc:sldMk cId="0" sldId="257"/>
            <ac:grpSpMk id="12" creationId="{00000000-0000-0000-0000-000000000000}"/>
          </ac:grpSpMkLst>
        </pc:grpChg>
        <pc:grpChg chg="mod">
          <ac:chgData name="Ojala, Markus" userId="5c4b757e-4b75-4d08-acee-83529280c885" providerId="ADAL" clId="{EB1374FA-D5B4-4955-BEE3-2DCA790D6657}" dt="2025-05-12T06:02:15.932" v="1008"/>
          <ac:grpSpMkLst>
            <pc:docMk/>
            <pc:sldMk cId="0" sldId="257"/>
            <ac:grpSpMk id="13" creationId="{00000000-0000-0000-0000-000000000000}"/>
          </ac:grpSpMkLst>
        </pc:grpChg>
        <pc:grpChg chg="mod">
          <ac:chgData name="Ojala, Markus" userId="5c4b757e-4b75-4d08-acee-83529280c885" providerId="ADAL" clId="{EB1374FA-D5B4-4955-BEE3-2DCA790D6657}" dt="2025-05-12T06:02:38.371" v="1013"/>
          <ac:grpSpMkLst>
            <pc:docMk/>
            <pc:sldMk cId="0" sldId="257"/>
            <ac:grpSpMk id="24" creationId="{00000000-0000-0000-0000-000000000000}"/>
          </ac:grpSpMkLst>
        </pc:grpChg>
        <pc:grpChg chg="mod">
          <ac:chgData name="Ojala, Markus" userId="5c4b757e-4b75-4d08-acee-83529280c885" providerId="ADAL" clId="{EB1374FA-D5B4-4955-BEE3-2DCA790D6657}" dt="2025-05-12T06:02:38.371" v="1013"/>
          <ac:grpSpMkLst>
            <pc:docMk/>
            <pc:sldMk cId="0" sldId="257"/>
            <ac:grpSpMk id="25" creationId="{00000000-0000-0000-0000-000000000000}"/>
          </ac:grpSpMkLst>
        </pc:grpChg>
        <pc:grpChg chg="mod">
          <ac:chgData name="Ojala, Markus" userId="5c4b757e-4b75-4d08-acee-83529280c885" providerId="ADAL" clId="{EB1374FA-D5B4-4955-BEE3-2DCA790D6657}" dt="2025-05-12T06:02:56.725" v="1016"/>
          <ac:grpSpMkLst>
            <pc:docMk/>
            <pc:sldMk cId="0" sldId="257"/>
            <ac:grpSpMk id="33" creationId="{00000000-0000-0000-0000-000000000000}"/>
          </ac:grpSpMkLst>
        </pc:grpChg>
        <pc:grpChg chg="mod">
          <ac:chgData name="Ojala, Markus" userId="5c4b757e-4b75-4d08-acee-83529280c885" providerId="ADAL" clId="{EB1374FA-D5B4-4955-BEE3-2DCA790D6657}" dt="2025-05-12T06:03:57.460" v="1019"/>
          <ac:grpSpMkLst>
            <pc:docMk/>
            <pc:sldMk cId="0" sldId="257"/>
            <ac:grpSpMk id="36" creationId="{00000000-0000-0000-0000-000000000000}"/>
          </ac:grpSpMkLst>
        </pc:grpChg>
        <pc:grpChg chg="mod">
          <ac:chgData name="Ojala, Markus" userId="5c4b757e-4b75-4d08-acee-83529280c885" providerId="ADAL" clId="{EB1374FA-D5B4-4955-BEE3-2DCA790D6657}" dt="2025-05-12T06:03:57.460" v="1019"/>
          <ac:grpSpMkLst>
            <pc:docMk/>
            <pc:sldMk cId="0" sldId="257"/>
            <ac:grpSpMk id="37" creationId="{00000000-0000-0000-0000-000000000000}"/>
          </ac:grpSpMkLst>
        </pc:grpChg>
      </pc:sldChg>
      <pc:sldChg chg="delSp modSp add del mod delAnim">
        <pc:chgData name="Ojala, Markus" userId="5c4b757e-4b75-4d08-acee-83529280c885" providerId="ADAL" clId="{EB1374FA-D5B4-4955-BEE3-2DCA790D6657}" dt="2025-05-12T05:52:37.715" v="624" actId="47"/>
        <pc:sldMkLst>
          <pc:docMk/>
          <pc:sldMk cId="2358462074" sldId="274"/>
        </pc:sldMkLst>
        <pc:picChg chg="del">
          <ac:chgData name="Ojala, Markus" userId="5c4b757e-4b75-4d08-acee-83529280c885" providerId="ADAL" clId="{EB1374FA-D5B4-4955-BEE3-2DCA790D6657}" dt="2025-05-12T05:52:34.938" v="623" actId="478"/>
          <ac:picMkLst>
            <pc:docMk/>
            <pc:sldMk cId="2358462074" sldId="274"/>
            <ac:picMk id="12" creationId="{1921B986-E674-EF97-9882-390ABCAD14F3}"/>
          </ac:picMkLst>
        </pc:picChg>
        <pc:picChg chg="mod">
          <ac:chgData name="Ojala, Markus" userId="5c4b757e-4b75-4d08-acee-83529280c885" providerId="ADAL" clId="{EB1374FA-D5B4-4955-BEE3-2DCA790D6657}" dt="2025-05-12T05:52:09.978" v="622" actId="1076"/>
          <ac:picMkLst>
            <pc:docMk/>
            <pc:sldMk cId="2358462074" sldId="274"/>
            <ac:picMk id="14" creationId="{007A8D57-F5E6-E418-5F1F-0FCB2D11CA67}"/>
          </ac:picMkLst>
        </pc:picChg>
      </pc:sldChg>
      <pc:sldChg chg="delSp modSp add mod">
        <pc:chgData name="Ojala, Markus" userId="5c4b757e-4b75-4d08-acee-83529280c885" providerId="ADAL" clId="{EB1374FA-D5B4-4955-BEE3-2DCA790D6657}" dt="2025-05-12T05:53:42.044" v="631"/>
        <pc:sldMkLst>
          <pc:docMk/>
          <pc:sldMk cId="3538888106" sldId="277"/>
        </pc:sldMkLst>
        <pc:spChg chg="del mod">
          <ac:chgData name="Ojala, Markus" userId="5c4b757e-4b75-4d08-acee-83529280c885" providerId="ADAL" clId="{EB1374FA-D5B4-4955-BEE3-2DCA790D6657}" dt="2025-05-12T05:53:42.044" v="631"/>
          <ac:spMkLst>
            <pc:docMk/>
            <pc:sldMk cId="3538888106" sldId="277"/>
            <ac:spMk id="2" creationId="{291E8CB0-0619-2A6E-BEF1-5841F90ED4CC}"/>
          </ac:spMkLst>
        </pc:spChg>
        <pc:spChg chg="mod">
          <ac:chgData name="Ojala, Markus" userId="5c4b757e-4b75-4d08-acee-83529280c885" providerId="ADAL" clId="{EB1374FA-D5B4-4955-BEE3-2DCA790D6657}" dt="2025-05-12T05:53:24.562" v="626" actId="27636"/>
          <ac:spMkLst>
            <pc:docMk/>
            <pc:sldMk cId="3538888106" sldId="277"/>
            <ac:spMk id="86" creationId="{05D8DCF5-138C-4F28-C7A0-E48BC31FB9CB}"/>
          </ac:spMkLst>
        </pc:spChg>
      </pc:sldChg>
      <pc:sldChg chg="modSp add mod">
        <pc:chgData name="Ojala, Markus" userId="5c4b757e-4b75-4d08-acee-83529280c885" providerId="ADAL" clId="{EB1374FA-D5B4-4955-BEE3-2DCA790D6657}" dt="2025-05-12T06:23:03.157" v="1134" actId="14100"/>
        <pc:sldMkLst>
          <pc:docMk/>
          <pc:sldMk cId="4152244365" sldId="280"/>
        </pc:sldMkLst>
        <pc:spChg chg="mod">
          <ac:chgData name="Ojala, Markus" userId="5c4b757e-4b75-4d08-acee-83529280c885" providerId="ADAL" clId="{EB1374FA-D5B4-4955-BEE3-2DCA790D6657}" dt="2025-05-12T06:01:13.121" v="998" actId="20577"/>
          <ac:spMkLst>
            <pc:docMk/>
            <pc:sldMk cId="4152244365" sldId="280"/>
            <ac:spMk id="7" creationId="{A772486A-DC04-31C3-494F-E23CE087B00B}"/>
          </ac:spMkLst>
        </pc:spChg>
        <pc:spChg chg="mod">
          <ac:chgData name="Ojala, Markus" userId="5c4b757e-4b75-4d08-acee-83529280c885" providerId="ADAL" clId="{EB1374FA-D5B4-4955-BEE3-2DCA790D6657}" dt="2025-05-12T06:23:03.157" v="1134" actId="14100"/>
          <ac:spMkLst>
            <pc:docMk/>
            <pc:sldMk cId="4152244365" sldId="280"/>
            <ac:spMk id="97" creationId="{DF018F6D-8A32-CCD7-8203-C44B4C54B883}"/>
          </ac:spMkLst>
        </pc:spChg>
        <pc:spChg chg="mod">
          <ac:chgData name="Ojala, Markus" userId="5c4b757e-4b75-4d08-acee-83529280c885" providerId="ADAL" clId="{EB1374FA-D5B4-4955-BEE3-2DCA790D6657}" dt="2025-05-12T05:59:52.386" v="758" actId="20577"/>
          <ac:spMkLst>
            <pc:docMk/>
            <pc:sldMk cId="4152244365" sldId="280"/>
            <ac:spMk id="98" creationId="{C6AC4EBC-FBC1-AE5D-A5E9-260912332225}"/>
          </ac:spMkLst>
        </pc:spChg>
        <pc:spChg chg="mod">
          <ac:chgData name="Ojala, Markus" userId="5c4b757e-4b75-4d08-acee-83529280c885" providerId="ADAL" clId="{EB1374FA-D5B4-4955-BEE3-2DCA790D6657}" dt="2025-05-12T06:00:26.225" v="838" actId="6549"/>
          <ac:spMkLst>
            <pc:docMk/>
            <pc:sldMk cId="4152244365" sldId="280"/>
            <ac:spMk id="99" creationId="{EDD99B2C-D3CF-770B-01C5-AF41DF5B553E}"/>
          </ac:spMkLst>
        </pc:spChg>
      </pc:sldChg>
      <pc:sldChg chg="modSp add mod ord modNotesTx">
        <pc:chgData name="Ojala, Markus" userId="5c4b757e-4b75-4d08-acee-83529280c885" providerId="ADAL" clId="{EB1374FA-D5B4-4955-BEE3-2DCA790D6657}" dt="2025-05-13T11:16:16.031" v="2442" actId="20577"/>
        <pc:sldMkLst>
          <pc:docMk/>
          <pc:sldMk cId="3837585518" sldId="281"/>
        </pc:sldMkLst>
        <pc:spChg chg="mod">
          <ac:chgData name="Ojala, Markus" userId="5c4b757e-4b75-4d08-acee-83529280c885" providerId="ADAL" clId="{EB1374FA-D5B4-4955-BEE3-2DCA790D6657}" dt="2025-05-12T05:53:48.439" v="634" actId="27636"/>
          <ac:spMkLst>
            <pc:docMk/>
            <pc:sldMk cId="3837585518" sldId="281"/>
            <ac:spMk id="6" creationId="{FB800205-2052-8E7A-EC55-8291E6D9BE37}"/>
          </ac:spMkLst>
        </pc:spChg>
        <pc:spChg chg="mod">
          <ac:chgData name="Ojala, Markus" userId="5c4b757e-4b75-4d08-acee-83529280c885" providerId="ADAL" clId="{EB1374FA-D5B4-4955-BEE3-2DCA790D6657}" dt="2025-05-13T11:16:16.031" v="2442" actId="20577"/>
          <ac:spMkLst>
            <pc:docMk/>
            <pc:sldMk cId="3837585518" sldId="281"/>
            <ac:spMk id="8" creationId="{0C1B5BC4-5165-21C5-1C31-A50664F94E73}"/>
          </ac:spMkLst>
        </pc:spChg>
      </pc:sldChg>
      <pc:sldChg chg="modSp add del mod">
        <pc:chgData name="Ojala, Markus" userId="5c4b757e-4b75-4d08-acee-83529280c885" providerId="ADAL" clId="{EB1374FA-D5B4-4955-BEE3-2DCA790D6657}" dt="2025-05-12T06:01:36.574" v="1002" actId="47"/>
        <pc:sldMkLst>
          <pc:docMk/>
          <pc:sldMk cId="1207167014" sldId="285"/>
        </pc:sldMkLst>
        <pc:spChg chg="mod">
          <ac:chgData name="Ojala, Markus" userId="5c4b757e-4b75-4d08-acee-83529280c885" providerId="ADAL" clId="{EB1374FA-D5B4-4955-BEE3-2DCA790D6657}" dt="2025-05-12T05:53:42.093" v="632" actId="27636"/>
          <ac:spMkLst>
            <pc:docMk/>
            <pc:sldMk cId="1207167014" sldId="285"/>
            <ac:spMk id="3" creationId="{577BDC9C-34DA-99DE-587E-03B3B5CC5DD9}"/>
          </ac:spMkLst>
        </pc:spChg>
        <pc:spChg chg="mod">
          <ac:chgData name="Ojala, Markus" userId="5c4b757e-4b75-4d08-acee-83529280c885" providerId="ADAL" clId="{EB1374FA-D5B4-4955-BEE3-2DCA790D6657}" dt="2025-05-12T05:54:00.102" v="635" actId="2711"/>
          <ac:spMkLst>
            <pc:docMk/>
            <pc:sldMk cId="1207167014" sldId="285"/>
            <ac:spMk id="5" creationId="{68C6B275-CE55-3A96-0366-AE4DFA949400}"/>
          </ac:spMkLst>
        </pc:spChg>
      </pc:sldChg>
      <pc:sldChg chg="modSp mod">
        <pc:chgData name="Ojala, Markus" userId="5c4b757e-4b75-4d08-acee-83529280c885" providerId="ADAL" clId="{EB1374FA-D5B4-4955-BEE3-2DCA790D6657}" dt="2025-05-12T05:36:02.344" v="345" actId="2711"/>
        <pc:sldMkLst>
          <pc:docMk/>
          <pc:sldMk cId="2724365387" sldId="2561"/>
        </pc:sldMkLst>
        <pc:spChg chg="mod">
          <ac:chgData name="Ojala, Markus" userId="5c4b757e-4b75-4d08-acee-83529280c885" providerId="ADAL" clId="{EB1374FA-D5B4-4955-BEE3-2DCA790D6657}" dt="2025-05-12T05:36:02.344" v="345" actId="2711"/>
          <ac:spMkLst>
            <pc:docMk/>
            <pc:sldMk cId="2724365387" sldId="2561"/>
            <ac:spMk id="2" creationId="{7636574B-B998-2BBE-2A84-A4318EA03E79}"/>
          </ac:spMkLst>
        </pc:spChg>
        <pc:spChg chg="mod">
          <ac:chgData name="Ojala, Markus" userId="5c4b757e-4b75-4d08-acee-83529280c885" providerId="ADAL" clId="{EB1374FA-D5B4-4955-BEE3-2DCA790D6657}" dt="2025-05-12T05:36:02.344" v="345" actId="2711"/>
          <ac:spMkLst>
            <pc:docMk/>
            <pc:sldMk cId="2724365387" sldId="2561"/>
            <ac:spMk id="3" creationId="{0695E91F-F6D0-0168-2747-49805DBF1B26}"/>
          </ac:spMkLst>
        </pc:spChg>
        <pc:spChg chg="mod">
          <ac:chgData name="Ojala, Markus" userId="5c4b757e-4b75-4d08-acee-83529280c885" providerId="ADAL" clId="{EB1374FA-D5B4-4955-BEE3-2DCA790D6657}" dt="2025-05-12T05:36:02.344" v="345" actId="2711"/>
          <ac:spMkLst>
            <pc:docMk/>
            <pc:sldMk cId="2724365387" sldId="2561"/>
            <ac:spMk id="4" creationId="{87984537-B59A-D55E-8330-C3E1D44E714D}"/>
          </ac:spMkLst>
        </pc:spChg>
        <pc:spChg chg="mod">
          <ac:chgData name="Ojala, Markus" userId="5c4b757e-4b75-4d08-acee-83529280c885" providerId="ADAL" clId="{EB1374FA-D5B4-4955-BEE3-2DCA790D6657}" dt="2025-05-12T05:36:02.344" v="345" actId="2711"/>
          <ac:spMkLst>
            <pc:docMk/>
            <pc:sldMk cId="2724365387" sldId="2561"/>
            <ac:spMk id="5" creationId="{11EFFCFB-2EE7-4D5E-AF2B-AB081E462E76}"/>
          </ac:spMkLst>
        </pc:spChg>
      </pc:sldChg>
      <pc:sldChg chg="del">
        <pc:chgData name="Ojala, Markus" userId="5c4b757e-4b75-4d08-acee-83529280c885" providerId="ADAL" clId="{EB1374FA-D5B4-4955-BEE3-2DCA790D6657}" dt="2025-05-12T05:29:23.260" v="0" actId="47"/>
        <pc:sldMkLst>
          <pc:docMk/>
          <pc:sldMk cId="3496094710" sldId="2562"/>
        </pc:sldMkLst>
      </pc:sldChg>
      <pc:sldChg chg="del">
        <pc:chgData name="Ojala, Markus" userId="5c4b757e-4b75-4d08-acee-83529280c885" providerId="ADAL" clId="{EB1374FA-D5B4-4955-BEE3-2DCA790D6657}" dt="2025-05-12T05:29:29.514" v="1" actId="47"/>
        <pc:sldMkLst>
          <pc:docMk/>
          <pc:sldMk cId="796771514" sldId="2563"/>
        </pc:sldMkLst>
      </pc:sldChg>
      <pc:sldChg chg="addSp delSp modSp mod">
        <pc:chgData name="Ojala, Markus" userId="5c4b757e-4b75-4d08-acee-83529280c885" providerId="ADAL" clId="{EB1374FA-D5B4-4955-BEE3-2DCA790D6657}" dt="2025-05-12T05:36:56.413" v="357" actId="403"/>
        <pc:sldMkLst>
          <pc:docMk/>
          <pc:sldMk cId="3944011815" sldId="2564"/>
        </pc:sldMkLst>
        <pc:spChg chg="add del mod">
          <ac:chgData name="Ojala, Markus" userId="5c4b757e-4b75-4d08-acee-83529280c885" providerId="ADAL" clId="{EB1374FA-D5B4-4955-BEE3-2DCA790D6657}" dt="2025-05-12T05:32:44.762" v="3"/>
          <ac:spMkLst>
            <pc:docMk/>
            <pc:sldMk cId="3944011815" sldId="2564"/>
            <ac:spMk id="4" creationId="{67B46772-9716-BDC4-BA18-725DA9575657}"/>
          </ac:spMkLst>
        </pc:spChg>
        <pc:spChg chg="mod">
          <ac:chgData name="Ojala, Markus" userId="5c4b757e-4b75-4d08-acee-83529280c885" providerId="ADAL" clId="{EB1374FA-D5B4-4955-BEE3-2DCA790D6657}" dt="2025-05-12T05:36:56.413" v="357" actId="403"/>
          <ac:spMkLst>
            <pc:docMk/>
            <pc:sldMk cId="3944011815" sldId="2564"/>
            <ac:spMk id="5" creationId="{07370062-AB90-E516-E2B3-F479315709EE}"/>
          </ac:spMkLst>
        </pc:spChg>
        <pc:picChg chg="del">
          <ac:chgData name="Ojala, Markus" userId="5c4b757e-4b75-4d08-acee-83529280c885" providerId="ADAL" clId="{EB1374FA-D5B4-4955-BEE3-2DCA790D6657}" dt="2025-05-12T05:32:34.662" v="2" actId="478"/>
          <ac:picMkLst>
            <pc:docMk/>
            <pc:sldMk cId="3944011815" sldId="2564"/>
            <ac:picMk id="6" creationId="{E56C710D-6891-4C10-B72D-3F6C648EE8F0}"/>
          </ac:picMkLst>
        </pc:picChg>
        <pc:picChg chg="add mod">
          <ac:chgData name="Ojala, Markus" userId="5c4b757e-4b75-4d08-acee-83529280c885" providerId="ADAL" clId="{EB1374FA-D5B4-4955-BEE3-2DCA790D6657}" dt="2025-05-12T05:36:22.387" v="348" actId="1076"/>
          <ac:picMkLst>
            <pc:docMk/>
            <pc:sldMk cId="3944011815" sldId="2564"/>
            <ac:picMk id="8" creationId="{6A8249D1-7DA7-5C38-A1F0-C0717A90168E}"/>
          </ac:picMkLst>
        </pc:picChg>
      </pc:sldChg>
      <pc:sldChg chg="addSp delSp modSp mod ord modAnim">
        <pc:chgData name="Ojala, Markus" userId="5c4b757e-4b75-4d08-acee-83529280c885" providerId="ADAL" clId="{EB1374FA-D5B4-4955-BEE3-2DCA790D6657}" dt="2025-05-12T05:51:23.975" v="616" actId="14100"/>
        <pc:sldMkLst>
          <pc:docMk/>
          <pc:sldMk cId="4031109223" sldId="2565"/>
        </pc:sldMkLst>
        <pc:spChg chg="mod">
          <ac:chgData name="Ojala, Markus" userId="5c4b757e-4b75-4d08-acee-83529280c885" providerId="ADAL" clId="{EB1374FA-D5B4-4955-BEE3-2DCA790D6657}" dt="2025-05-12T05:51:21.593" v="615" actId="14100"/>
          <ac:spMkLst>
            <pc:docMk/>
            <pc:sldMk cId="4031109223" sldId="2565"/>
            <ac:spMk id="2" creationId="{3BA3C653-C9E4-7F5B-3E43-E420CE2CBFF1}"/>
          </ac:spMkLst>
        </pc:spChg>
        <pc:spChg chg="add del mod">
          <ac:chgData name="Ojala, Markus" userId="5c4b757e-4b75-4d08-acee-83529280c885" providerId="ADAL" clId="{EB1374FA-D5B4-4955-BEE3-2DCA790D6657}" dt="2025-05-12T05:33:51.032" v="12" actId="478"/>
          <ac:spMkLst>
            <pc:docMk/>
            <pc:sldMk cId="4031109223" sldId="2565"/>
            <ac:spMk id="4" creationId="{52D19EE0-5CE8-47AC-50DA-D585799CB169}"/>
          </ac:spMkLst>
        </pc:spChg>
        <pc:spChg chg="mod">
          <ac:chgData name="Ojala, Markus" userId="5c4b757e-4b75-4d08-acee-83529280c885" providerId="ADAL" clId="{EB1374FA-D5B4-4955-BEE3-2DCA790D6657}" dt="2025-05-12T05:51:23.975" v="616" actId="14100"/>
          <ac:spMkLst>
            <pc:docMk/>
            <pc:sldMk cId="4031109223" sldId="2565"/>
            <ac:spMk id="5" creationId="{8F2F07F1-E07D-95D8-E00B-DC1B97B256B3}"/>
          </ac:spMkLst>
        </pc:spChg>
        <pc:picChg chg="del">
          <ac:chgData name="Ojala, Markus" userId="5c4b757e-4b75-4d08-acee-83529280c885" providerId="ADAL" clId="{EB1374FA-D5B4-4955-BEE3-2DCA790D6657}" dt="2025-05-12T05:33:20.580" v="6" actId="478"/>
          <ac:picMkLst>
            <pc:docMk/>
            <pc:sldMk cId="4031109223" sldId="2565"/>
            <ac:picMk id="6" creationId="{7C1E2989-B505-44E2-B163-9061520E3813}"/>
          </ac:picMkLst>
        </pc:picChg>
        <pc:picChg chg="add del mod ord">
          <ac:chgData name="Ojala, Markus" userId="5c4b757e-4b75-4d08-acee-83529280c885" providerId="ADAL" clId="{EB1374FA-D5B4-4955-BEE3-2DCA790D6657}" dt="2025-05-12T05:51:03.151" v="609" actId="478"/>
          <ac:picMkLst>
            <pc:docMk/>
            <pc:sldMk cId="4031109223" sldId="2565"/>
            <ac:picMk id="7" creationId="{52E5014B-917C-C9C1-347B-EE7E7E555F8E}"/>
          </ac:picMkLst>
        </pc:picChg>
        <pc:picChg chg="add mod ord">
          <ac:chgData name="Ojala, Markus" userId="5c4b757e-4b75-4d08-acee-83529280c885" providerId="ADAL" clId="{EB1374FA-D5B4-4955-BEE3-2DCA790D6657}" dt="2025-05-12T05:51:18.391" v="614" actId="1076"/>
          <ac:picMkLst>
            <pc:docMk/>
            <pc:sldMk cId="4031109223" sldId="2565"/>
            <ac:picMk id="8" creationId="{B2236529-B4B9-9F1D-28A6-CE2886DDD7FC}"/>
          </ac:picMkLst>
        </pc:picChg>
      </pc:sldChg>
      <pc:sldChg chg="del">
        <pc:chgData name="Ojala, Markus" userId="5c4b757e-4b75-4d08-acee-83529280c885" providerId="ADAL" clId="{EB1374FA-D5B4-4955-BEE3-2DCA790D6657}" dt="2025-05-12T05:37:17.084" v="359" actId="47"/>
        <pc:sldMkLst>
          <pc:docMk/>
          <pc:sldMk cId="3865439737" sldId="2566"/>
        </pc:sldMkLst>
      </pc:sldChg>
      <pc:sldChg chg="del">
        <pc:chgData name="Ojala, Markus" userId="5c4b757e-4b75-4d08-acee-83529280c885" providerId="ADAL" clId="{EB1374FA-D5B4-4955-BEE3-2DCA790D6657}" dt="2025-05-12T05:37:13.956" v="358" actId="47"/>
        <pc:sldMkLst>
          <pc:docMk/>
          <pc:sldMk cId="2411195186" sldId="2567"/>
        </pc:sldMkLst>
      </pc:sldChg>
      <pc:sldChg chg="del">
        <pc:chgData name="Ojala, Markus" userId="5c4b757e-4b75-4d08-acee-83529280c885" providerId="ADAL" clId="{EB1374FA-D5B4-4955-BEE3-2DCA790D6657}" dt="2025-05-12T05:37:21.516" v="360" actId="47"/>
        <pc:sldMkLst>
          <pc:docMk/>
          <pc:sldMk cId="2122316334" sldId="2568"/>
        </pc:sldMkLst>
      </pc:sldChg>
      <pc:sldChg chg="addSp delSp modSp mod ord">
        <pc:chgData name="Ojala, Markus" userId="5c4b757e-4b75-4d08-acee-83529280c885" providerId="ADAL" clId="{EB1374FA-D5B4-4955-BEE3-2DCA790D6657}" dt="2025-05-12T05:39:09.280" v="373"/>
        <pc:sldMkLst>
          <pc:docMk/>
          <pc:sldMk cId="2299310833" sldId="2569"/>
        </pc:sldMkLst>
        <pc:spChg chg="add del mod">
          <ac:chgData name="Ojala, Markus" userId="5c4b757e-4b75-4d08-acee-83529280c885" providerId="ADAL" clId="{EB1374FA-D5B4-4955-BEE3-2DCA790D6657}" dt="2025-05-12T05:38:41.229" v="371" actId="478"/>
          <ac:spMkLst>
            <pc:docMk/>
            <pc:sldMk cId="2299310833" sldId="2569"/>
            <ac:spMk id="4" creationId="{76A78A54-1AFD-E528-95B5-E6F9396C47E0}"/>
          </ac:spMkLst>
        </pc:spChg>
        <pc:spChg chg="mod">
          <ac:chgData name="Ojala, Markus" userId="5c4b757e-4b75-4d08-acee-83529280c885" providerId="ADAL" clId="{EB1374FA-D5B4-4955-BEE3-2DCA790D6657}" dt="2025-05-12T05:37:46.222" v="366" actId="403"/>
          <ac:spMkLst>
            <pc:docMk/>
            <pc:sldMk cId="2299310833" sldId="2569"/>
            <ac:spMk id="5" creationId="{833BBC93-6B4D-5D9B-641D-122AE572D4B4}"/>
          </ac:spMkLst>
        </pc:spChg>
        <pc:picChg chg="del">
          <ac:chgData name="Ojala, Markus" userId="5c4b757e-4b75-4d08-acee-83529280c885" providerId="ADAL" clId="{EB1374FA-D5B4-4955-BEE3-2DCA790D6657}" dt="2025-05-12T05:37:48.414" v="367" actId="478"/>
          <ac:picMkLst>
            <pc:docMk/>
            <pc:sldMk cId="2299310833" sldId="2569"/>
            <ac:picMk id="6" creationId="{93077E27-DE1A-4F79-A3E3-E7AC6E394D52}"/>
          </ac:picMkLst>
        </pc:picChg>
        <pc:picChg chg="add mod">
          <ac:chgData name="Ojala, Markus" userId="5c4b757e-4b75-4d08-acee-83529280c885" providerId="ADAL" clId="{EB1374FA-D5B4-4955-BEE3-2DCA790D6657}" dt="2025-05-12T05:38:38.547" v="370" actId="1076"/>
          <ac:picMkLst>
            <pc:docMk/>
            <pc:sldMk cId="2299310833" sldId="2569"/>
            <ac:picMk id="8" creationId="{FE0D4DA0-F89B-A782-EE57-84AD0279FD7E}"/>
          </ac:picMkLst>
        </pc:picChg>
      </pc:sldChg>
      <pc:sldChg chg="del">
        <pc:chgData name="Ojala, Markus" userId="5c4b757e-4b75-4d08-acee-83529280c885" providerId="ADAL" clId="{EB1374FA-D5B4-4955-BEE3-2DCA790D6657}" dt="2025-05-12T05:44:36.750" v="602" actId="47"/>
        <pc:sldMkLst>
          <pc:docMk/>
          <pc:sldMk cId="1185228643" sldId="2570"/>
        </pc:sldMkLst>
      </pc:sldChg>
      <pc:sldChg chg="del">
        <pc:chgData name="Ojala, Markus" userId="5c4b757e-4b75-4d08-acee-83529280c885" providerId="ADAL" clId="{EB1374FA-D5B4-4955-BEE3-2DCA790D6657}" dt="2025-05-12T05:53:27.767" v="627" actId="47"/>
        <pc:sldMkLst>
          <pc:docMk/>
          <pc:sldMk cId="3840887893" sldId="2571"/>
        </pc:sldMkLst>
      </pc:sldChg>
      <pc:sldChg chg="del">
        <pc:chgData name="Ojala, Markus" userId="5c4b757e-4b75-4d08-acee-83529280c885" providerId="ADAL" clId="{EB1374FA-D5B4-4955-BEE3-2DCA790D6657}" dt="2025-05-12T06:01:41.161" v="1003" actId="47"/>
        <pc:sldMkLst>
          <pc:docMk/>
          <pc:sldMk cId="1090352069" sldId="2572"/>
        </pc:sldMkLst>
      </pc:sldChg>
      <pc:sldChg chg="del">
        <pc:chgData name="Ojala, Markus" userId="5c4b757e-4b75-4d08-acee-83529280c885" providerId="ADAL" clId="{EB1374FA-D5B4-4955-BEE3-2DCA790D6657}" dt="2025-05-12T06:01:43.231" v="1004" actId="47"/>
        <pc:sldMkLst>
          <pc:docMk/>
          <pc:sldMk cId="4139226788" sldId="2573"/>
        </pc:sldMkLst>
      </pc:sldChg>
      <pc:sldChg chg="del">
        <pc:chgData name="Ojala, Markus" userId="5c4b757e-4b75-4d08-acee-83529280c885" providerId="ADAL" clId="{EB1374FA-D5B4-4955-BEE3-2DCA790D6657}" dt="2025-05-12T06:01:46.729" v="1005" actId="47"/>
        <pc:sldMkLst>
          <pc:docMk/>
          <pc:sldMk cId="2607161433" sldId="2574"/>
        </pc:sldMkLst>
      </pc:sldChg>
      <pc:sldChg chg="del">
        <pc:chgData name="Ojala, Markus" userId="5c4b757e-4b75-4d08-acee-83529280c885" providerId="ADAL" clId="{EB1374FA-D5B4-4955-BEE3-2DCA790D6657}" dt="2025-05-12T06:02:02.524" v="1007" actId="47"/>
        <pc:sldMkLst>
          <pc:docMk/>
          <pc:sldMk cId="3607981428" sldId="2575"/>
        </pc:sldMkLst>
      </pc:sldChg>
      <pc:sldChg chg="del">
        <pc:chgData name="Ojala, Markus" userId="5c4b757e-4b75-4d08-acee-83529280c885" providerId="ADAL" clId="{EB1374FA-D5B4-4955-BEE3-2DCA790D6657}" dt="2025-05-12T06:05:33.112" v="1087" actId="47"/>
        <pc:sldMkLst>
          <pc:docMk/>
          <pc:sldMk cId="1293991426" sldId="2576"/>
        </pc:sldMkLst>
      </pc:sldChg>
      <pc:sldChg chg="addSp delSp modSp del mod">
        <pc:chgData name="Ojala, Markus" userId="5c4b757e-4b75-4d08-acee-83529280c885" providerId="ADAL" clId="{EB1374FA-D5B4-4955-BEE3-2DCA790D6657}" dt="2025-05-12T06:23:47.695" v="1137" actId="47"/>
        <pc:sldMkLst>
          <pc:docMk/>
          <pc:sldMk cId="581250416" sldId="2577"/>
        </pc:sldMkLst>
        <pc:spChg chg="add mod">
          <ac:chgData name="Ojala, Markus" userId="5c4b757e-4b75-4d08-acee-83529280c885" providerId="ADAL" clId="{EB1374FA-D5B4-4955-BEE3-2DCA790D6657}" dt="2025-05-12T06:23:13.198" v="1135" actId="478"/>
          <ac:spMkLst>
            <pc:docMk/>
            <pc:sldMk cId="581250416" sldId="2577"/>
            <ac:spMk id="4" creationId="{B0FE8FC3-0AB4-6E2B-70AE-0DE4B85DAC92}"/>
          </ac:spMkLst>
        </pc:spChg>
        <pc:picChg chg="del">
          <ac:chgData name="Ojala, Markus" userId="5c4b757e-4b75-4d08-acee-83529280c885" providerId="ADAL" clId="{EB1374FA-D5B4-4955-BEE3-2DCA790D6657}" dt="2025-05-12T06:23:13.198" v="1135" actId="478"/>
          <ac:picMkLst>
            <pc:docMk/>
            <pc:sldMk cId="581250416" sldId="2577"/>
            <ac:picMk id="6" creationId="{68BAA1A2-1507-420E-A630-1A898CEF6824}"/>
          </ac:picMkLst>
        </pc:picChg>
      </pc:sldChg>
      <pc:sldChg chg="del">
        <pc:chgData name="Ojala, Markus" userId="5c4b757e-4b75-4d08-acee-83529280c885" providerId="ADAL" clId="{EB1374FA-D5B4-4955-BEE3-2DCA790D6657}" dt="2025-05-12T06:30:33.629" v="1552" actId="47"/>
        <pc:sldMkLst>
          <pc:docMk/>
          <pc:sldMk cId="3431844165" sldId="2578"/>
        </pc:sldMkLst>
      </pc:sldChg>
      <pc:sldChg chg="del">
        <pc:chgData name="Ojala, Markus" userId="5c4b757e-4b75-4d08-acee-83529280c885" providerId="ADAL" clId="{EB1374FA-D5B4-4955-BEE3-2DCA790D6657}" dt="2025-05-12T06:30:33.629" v="1552" actId="47"/>
        <pc:sldMkLst>
          <pc:docMk/>
          <pc:sldMk cId="2168352989" sldId="2579"/>
        </pc:sldMkLst>
      </pc:sldChg>
      <pc:sldChg chg="del">
        <pc:chgData name="Ojala, Markus" userId="5c4b757e-4b75-4d08-acee-83529280c885" providerId="ADAL" clId="{EB1374FA-D5B4-4955-BEE3-2DCA790D6657}" dt="2025-05-12T06:30:33.629" v="1552" actId="47"/>
        <pc:sldMkLst>
          <pc:docMk/>
          <pc:sldMk cId="3757836067" sldId="2580"/>
        </pc:sldMkLst>
      </pc:sldChg>
      <pc:sldChg chg="del">
        <pc:chgData name="Ojala, Markus" userId="5c4b757e-4b75-4d08-acee-83529280c885" providerId="ADAL" clId="{EB1374FA-D5B4-4955-BEE3-2DCA790D6657}" dt="2025-05-12T06:30:33.629" v="1552" actId="47"/>
        <pc:sldMkLst>
          <pc:docMk/>
          <pc:sldMk cId="859637979" sldId="2581"/>
        </pc:sldMkLst>
      </pc:sldChg>
      <pc:sldChg chg="modSp del mod">
        <pc:chgData name="Ojala, Markus" userId="5c4b757e-4b75-4d08-acee-83529280c885" providerId="ADAL" clId="{EB1374FA-D5B4-4955-BEE3-2DCA790D6657}" dt="2025-05-12T06:37:17.929" v="2348" actId="47"/>
        <pc:sldMkLst>
          <pc:docMk/>
          <pc:sldMk cId="3555357821" sldId="2582"/>
        </pc:sldMkLst>
        <pc:spChg chg="mod">
          <ac:chgData name="Ojala, Markus" userId="5c4b757e-4b75-4d08-acee-83529280c885" providerId="ADAL" clId="{EB1374FA-D5B4-4955-BEE3-2DCA790D6657}" dt="2025-05-12T06:30:55.628" v="1563" actId="2711"/>
          <ac:spMkLst>
            <pc:docMk/>
            <pc:sldMk cId="3555357821" sldId="2582"/>
            <ac:spMk id="2" creationId="{BAF0DD17-6C75-56EE-7AD0-855AD6312164}"/>
          </ac:spMkLst>
        </pc:spChg>
        <pc:graphicFrameChg chg="mod">
          <ac:chgData name="Ojala, Markus" userId="5c4b757e-4b75-4d08-acee-83529280c885" providerId="ADAL" clId="{EB1374FA-D5B4-4955-BEE3-2DCA790D6657}" dt="2025-05-12T06:33:12.877" v="1781" actId="478"/>
          <ac:graphicFrameMkLst>
            <pc:docMk/>
            <pc:sldMk cId="3555357821" sldId="2582"/>
            <ac:graphicFrameMk id="7" creationId="{3D9B29C8-E8DE-5752-1238-3E79B4958CDC}"/>
          </ac:graphicFrameMkLst>
        </pc:graphicFrameChg>
      </pc:sldChg>
      <pc:sldChg chg="addSp delSp modSp new mod">
        <pc:chgData name="Ojala, Markus" userId="5c4b757e-4b75-4d08-acee-83529280c885" providerId="ADAL" clId="{EB1374FA-D5B4-4955-BEE3-2DCA790D6657}" dt="2025-05-12T06:30:06.449" v="1551" actId="20577"/>
        <pc:sldMkLst>
          <pc:docMk/>
          <pc:sldMk cId="858569269" sldId="2583"/>
        </pc:sldMkLst>
        <pc:spChg chg="add del mod">
          <ac:chgData name="Ojala, Markus" userId="5c4b757e-4b75-4d08-acee-83529280c885" providerId="ADAL" clId="{EB1374FA-D5B4-4955-BEE3-2DCA790D6657}" dt="2025-05-12T06:24:11.738" v="1171" actId="1076"/>
          <ac:spMkLst>
            <pc:docMk/>
            <pc:sldMk cId="858569269" sldId="2583"/>
            <ac:spMk id="2" creationId="{6C65C305-9FB3-1978-03B7-2C62D6A4BC0B}"/>
          </ac:spMkLst>
        </pc:spChg>
        <pc:spChg chg="add del">
          <ac:chgData name="Ojala, Markus" userId="5c4b757e-4b75-4d08-acee-83529280c885" providerId="ADAL" clId="{EB1374FA-D5B4-4955-BEE3-2DCA790D6657}" dt="2025-05-12T06:24:13.491" v="1172" actId="478"/>
          <ac:spMkLst>
            <pc:docMk/>
            <pc:sldMk cId="858569269" sldId="2583"/>
            <ac:spMk id="3" creationId="{B43D393B-CF3F-17AD-6D86-81FB38E962C5}"/>
          </ac:spMkLst>
        </pc:spChg>
        <pc:graphicFrameChg chg="add mod modGraphic">
          <ac:chgData name="Ojala, Markus" userId="5c4b757e-4b75-4d08-acee-83529280c885" providerId="ADAL" clId="{EB1374FA-D5B4-4955-BEE3-2DCA790D6657}" dt="2025-05-12T06:28:14.088" v="1389"/>
          <ac:graphicFrameMkLst>
            <pc:docMk/>
            <pc:sldMk cId="858569269" sldId="2583"/>
            <ac:graphicFrameMk id="4" creationId="{681D7B22-95C7-32E2-1B07-A671779DCBB1}"/>
          </ac:graphicFrameMkLst>
        </pc:graphicFrameChg>
        <pc:graphicFrameChg chg="add mod modGraphic">
          <ac:chgData name="Ojala, Markus" userId="5c4b757e-4b75-4d08-acee-83529280c885" providerId="ADAL" clId="{EB1374FA-D5B4-4955-BEE3-2DCA790D6657}" dt="2025-05-12T06:30:06.449" v="1551" actId="20577"/>
          <ac:graphicFrameMkLst>
            <pc:docMk/>
            <pc:sldMk cId="858569269" sldId="2583"/>
            <ac:graphicFrameMk id="5" creationId="{A1B3641C-B84F-6110-2D39-8152BFDBD851}"/>
          </ac:graphicFrameMkLst>
        </pc:graphicFrameChg>
      </pc:sldChg>
      <pc:sldChg chg="addSp delSp modSp new del mod">
        <pc:chgData name="Ojala, Markus" userId="5c4b757e-4b75-4d08-acee-83529280c885" providerId="ADAL" clId="{EB1374FA-D5B4-4955-BEE3-2DCA790D6657}" dt="2025-05-12T05:52:01.117" v="618" actId="47"/>
        <pc:sldMkLst>
          <pc:docMk/>
          <pc:sldMk cId="1699617220" sldId="2583"/>
        </pc:sldMkLst>
        <pc:spChg chg="mod">
          <ac:chgData name="Ojala, Markus" userId="5c4b757e-4b75-4d08-acee-83529280c885" providerId="ADAL" clId="{EB1374FA-D5B4-4955-BEE3-2DCA790D6657}" dt="2025-05-12T05:39:30.682" v="389" actId="20577"/>
          <ac:spMkLst>
            <pc:docMk/>
            <pc:sldMk cId="1699617220" sldId="2583"/>
            <ac:spMk id="2" creationId="{E6D5B3EB-232F-ECF8-45E0-0F49062B19A8}"/>
          </ac:spMkLst>
        </pc:spChg>
        <pc:spChg chg="mod">
          <ac:chgData name="Ojala, Markus" userId="5c4b757e-4b75-4d08-acee-83529280c885" providerId="ADAL" clId="{EB1374FA-D5B4-4955-BEE3-2DCA790D6657}" dt="2025-05-12T05:43:50.827" v="599" actId="20577"/>
          <ac:spMkLst>
            <pc:docMk/>
            <pc:sldMk cId="1699617220" sldId="2583"/>
            <ac:spMk id="3" creationId="{9650F14E-8CF0-F484-057B-DF6C3FDCD92D}"/>
          </ac:spMkLst>
        </pc:spChg>
        <pc:spChg chg="del">
          <ac:chgData name="Ojala, Markus" userId="5c4b757e-4b75-4d08-acee-83529280c885" providerId="ADAL" clId="{EB1374FA-D5B4-4955-BEE3-2DCA790D6657}" dt="2025-05-12T05:42:24.446" v="521" actId="478"/>
          <ac:spMkLst>
            <pc:docMk/>
            <pc:sldMk cId="1699617220" sldId="2583"/>
            <ac:spMk id="4" creationId="{92403DB4-A5A6-28A6-C411-373FE4D763B6}"/>
          </ac:spMkLst>
        </pc:spChg>
        <pc:picChg chg="add mod">
          <ac:chgData name="Ojala, Markus" userId="5c4b757e-4b75-4d08-acee-83529280c885" providerId="ADAL" clId="{EB1374FA-D5B4-4955-BEE3-2DCA790D6657}" dt="2025-05-12T05:42:53.850" v="537" actId="1076"/>
          <ac:picMkLst>
            <pc:docMk/>
            <pc:sldMk cId="1699617220" sldId="2583"/>
            <ac:picMk id="1026" creationId="{D651BA9F-DA68-9783-6BCB-57A0683EC20E}"/>
          </ac:picMkLst>
        </pc:picChg>
      </pc:sldChg>
      <pc:sldChg chg="addSp modSp new del mod">
        <pc:chgData name="Ojala, Markus" userId="5c4b757e-4b75-4d08-acee-83529280c885" providerId="ADAL" clId="{EB1374FA-D5B4-4955-BEE3-2DCA790D6657}" dt="2025-05-12T06:05:29.079" v="1086" actId="47"/>
        <pc:sldMkLst>
          <pc:docMk/>
          <pc:sldMk cId="2117753905" sldId="2583"/>
        </pc:sldMkLst>
        <pc:spChg chg="add">
          <ac:chgData name="Ojala, Markus" userId="5c4b757e-4b75-4d08-acee-83529280c885" providerId="ADAL" clId="{EB1374FA-D5B4-4955-BEE3-2DCA790D6657}" dt="2025-05-12T06:05:11.986" v="1084" actId="22"/>
          <ac:spMkLst>
            <pc:docMk/>
            <pc:sldMk cId="2117753905" sldId="2583"/>
            <ac:spMk id="6" creationId="{8DA280ED-AAD8-FFE5-1C66-E6E18A9053D0}"/>
          </ac:spMkLst>
        </pc:spChg>
        <pc:spChg chg="add mod">
          <ac:chgData name="Ojala, Markus" userId="5c4b757e-4b75-4d08-acee-83529280c885" providerId="ADAL" clId="{EB1374FA-D5B4-4955-BEE3-2DCA790D6657}" dt="2025-05-12T06:05:25.703" v="1085"/>
          <ac:spMkLst>
            <pc:docMk/>
            <pc:sldMk cId="2117753905" sldId="2583"/>
            <ac:spMk id="7" creationId="{87770EE0-1A46-5439-1EEE-D079F7A2A97F}"/>
          </ac:spMkLst>
        </pc:spChg>
        <pc:spChg chg="add mod">
          <ac:chgData name="Ojala, Markus" userId="5c4b757e-4b75-4d08-acee-83529280c885" providerId="ADAL" clId="{EB1374FA-D5B4-4955-BEE3-2DCA790D6657}" dt="2025-05-12T06:05:25.703" v="1085"/>
          <ac:spMkLst>
            <pc:docMk/>
            <pc:sldMk cId="2117753905" sldId="2583"/>
            <ac:spMk id="8" creationId="{432DE31B-D395-3C34-919B-DBFCE763E256}"/>
          </ac:spMkLst>
        </pc:spChg>
      </pc:sldChg>
      <pc:sldChg chg="modSp new mod">
        <pc:chgData name="Ojala, Markus" userId="5c4b757e-4b75-4d08-acee-83529280c885" providerId="ADAL" clId="{EB1374FA-D5B4-4955-BEE3-2DCA790D6657}" dt="2025-05-12T06:37:10.117" v="2346" actId="20577"/>
        <pc:sldMkLst>
          <pc:docMk/>
          <pc:sldMk cId="123030862" sldId="2584"/>
        </pc:sldMkLst>
        <pc:spChg chg="mod">
          <ac:chgData name="Ojala, Markus" userId="5c4b757e-4b75-4d08-acee-83529280c885" providerId="ADAL" clId="{EB1374FA-D5B4-4955-BEE3-2DCA790D6657}" dt="2025-05-12T06:35:21.862" v="2057" actId="20577"/>
          <ac:spMkLst>
            <pc:docMk/>
            <pc:sldMk cId="123030862" sldId="2584"/>
            <ac:spMk id="2" creationId="{3F353712-988A-45A2-E4B7-29684B70D78E}"/>
          </ac:spMkLst>
        </pc:spChg>
        <pc:spChg chg="mod">
          <ac:chgData name="Ojala, Markus" userId="5c4b757e-4b75-4d08-acee-83529280c885" providerId="ADAL" clId="{EB1374FA-D5B4-4955-BEE3-2DCA790D6657}" dt="2025-05-12T06:37:10.117" v="2346" actId="20577"/>
          <ac:spMkLst>
            <pc:docMk/>
            <pc:sldMk cId="123030862" sldId="2584"/>
            <ac:spMk id="3" creationId="{31DA4B53-15FC-D98B-0196-1A46709A26D3}"/>
          </ac:spMkLst>
        </pc:spChg>
      </pc:sldChg>
      <pc:sldChg chg="addSp delSp modSp new mod">
        <pc:chgData name="Ojala, Markus" userId="5c4b757e-4b75-4d08-acee-83529280c885" providerId="ADAL" clId="{EB1374FA-D5B4-4955-BEE3-2DCA790D6657}" dt="2025-05-12T06:38:18.457" v="2437" actId="20577"/>
        <pc:sldMkLst>
          <pc:docMk/>
          <pc:sldMk cId="1205989418" sldId="2585"/>
        </pc:sldMkLst>
        <pc:spChg chg="mod">
          <ac:chgData name="Ojala, Markus" userId="5c4b757e-4b75-4d08-acee-83529280c885" providerId="ADAL" clId="{EB1374FA-D5B4-4955-BEE3-2DCA790D6657}" dt="2025-05-12T06:38:18.457" v="2437" actId="20577"/>
          <ac:spMkLst>
            <pc:docMk/>
            <pc:sldMk cId="1205989418" sldId="2585"/>
            <ac:spMk id="2" creationId="{B5F3A443-B4BE-E654-77AC-3104520EC590}"/>
          </ac:spMkLst>
        </pc:spChg>
        <pc:spChg chg="add del mod">
          <ac:chgData name="Ojala, Markus" userId="5c4b757e-4b75-4d08-acee-83529280c885" providerId="ADAL" clId="{EB1374FA-D5B4-4955-BEE3-2DCA790D6657}" dt="2025-05-12T06:37:50.872" v="2354"/>
          <ac:spMkLst>
            <pc:docMk/>
            <pc:sldMk cId="1205989418" sldId="2585"/>
            <ac:spMk id="3" creationId="{9E906085-BFA7-7E0A-952E-549E8098704D}"/>
          </ac:spMkLst>
        </pc:spChg>
      </pc:sldChg>
      <pc:sldMasterChg chg="delSldLayout">
        <pc:chgData name="Ojala, Markus" userId="5c4b757e-4b75-4d08-acee-83529280c885" providerId="ADAL" clId="{EB1374FA-D5B4-4955-BEE3-2DCA790D6657}" dt="2025-05-12T05:52:37.715" v="624" actId="47"/>
        <pc:sldMasterMkLst>
          <pc:docMk/>
          <pc:sldMasterMk cId="4117341532" sldId="2147483648"/>
        </pc:sldMasterMkLst>
        <pc:sldLayoutChg chg="del">
          <pc:chgData name="Ojala, Markus" userId="5c4b757e-4b75-4d08-acee-83529280c885" providerId="ADAL" clId="{EB1374FA-D5B4-4955-BEE3-2DCA790D6657}" dt="2025-05-12T05:52:37.715" v="624" actId="47"/>
          <pc:sldLayoutMkLst>
            <pc:docMk/>
            <pc:sldMasterMk cId="4117341532" sldId="2147483648"/>
            <pc:sldLayoutMk cId="2806492548" sldId="21474836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A765C-17D0-49BC-84C7-16C9E88F7342}"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GB"/>
        </a:p>
      </dgm:t>
    </dgm:pt>
    <dgm:pt modelId="{30335892-5754-4A5C-8DCC-97A863763866}">
      <dgm:prSet phldrT="[Text]"/>
      <dgm:spPr/>
      <dgm:t>
        <a:bodyPr/>
        <a:lstStyle/>
        <a:p>
          <a:r>
            <a:rPr lang="fi-FI" dirty="0" err="1"/>
            <a:t>Kickoff</a:t>
          </a:r>
          <a:r>
            <a:rPr lang="fi-FI" dirty="0"/>
            <a:t> </a:t>
          </a:r>
        </a:p>
        <a:p>
          <a:r>
            <a:rPr lang="fi-FI" dirty="0"/>
            <a:t>9/2024 </a:t>
          </a:r>
        </a:p>
        <a:p>
          <a:r>
            <a:rPr lang="fi-FI" dirty="0" err="1"/>
            <a:t>Den</a:t>
          </a:r>
          <a:r>
            <a:rPr lang="fi-FI" dirty="0"/>
            <a:t> Bosch </a:t>
          </a:r>
          <a:r>
            <a:rPr lang="fi-FI" dirty="0" err="1"/>
            <a:t>Nl</a:t>
          </a:r>
          <a:endParaRPr lang="en-GB" dirty="0"/>
        </a:p>
      </dgm:t>
    </dgm:pt>
    <dgm:pt modelId="{D851FFCC-E066-45B4-B2B5-B854B9E98753}" type="parTrans" cxnId="{F31427DD-8732-4B2E-BF5F-1EF06A1F24B4}">
      <dgm:prSet/>
      <dgm:spPr/>
      <dgm:t>
        <a:bodyPr/>
        <a:lstStyle/>
        <a:p>
          <a:endParaRPr lang="en-GB"/>
        </a:p>
      </dgm:t>
    </dgm:pt>
    <dgm:pt modelId="{E5B15A96-1636-4380-BEA0-92D1D3FF9B9A}" type="sibTrans" cxnId="{F31427DD-8732-4B2E-BF5F-1EF06A1F24B4}">
      <dgm:prSet/>
      <dgm:spPr/>
      <dgm:t>
        <a:bodyPr/>
        <a:lstStyle/>
        <a:p>
          <a:endParaRPr lang="en-GB"/>
        </a:p>
      </dgm:t>
    </dgm:pt>
    <dgm:pt modelId="{D4CD5CF4-6CBB-44CF-9449-D4EDEB64AA17}">
      <dgm:prSet phldrT="[Text]"/>
      <dgm:spPr/>
      <dgm:t>
        <a:bodyPr/>
        <a:lstStyle/>
        <a:p>
          <a:r>
            <a:rPr lang="fi-FI" dirty="0" err="1"/>
            <a:t>Study</a:t>
          </a:r>
          <a:r>
            <a:rPr lang="fi-FI" dirty="0"/>
            <a:t> </a:t>
          </a:r>
          <a:r>
            <a:rPr lang="fi-FI" dirty="0" err="1"/>
            <a:t>visit</a:t>
          </a:r>
          <a:r>
            <a:rPr lang="fi-FI" dirty="0"/>
            <a:t> 1 </a:t>
          </a:r>
        </a:p>
        <a:p>
          <a:r>
            <a:rPr lang="fi-FI" dirty="0"/>
            <a:t>5/2025 </a:t>
          </a:r>
        </a:p>
        <a:p>
          <a:r>
            <a:rPr lang="fi-FI" dirty="0" err="1"/>
            <a:t>Kortrijk</a:t>
          </a:r>
          <a:r>
            <a:rPr lang="fi-FI" dirty="0"/>
            <a:t> BE</a:t>
          </a:r>
        </a:p>
      </dgm:t>
    </dgm:pt>
    <dgm:pt modelId="{4B7C524E-A0C4-44A4-B93E-13086DBEB66C}" type="parTrans" cxnId="{9F5672DB-E454-482E-BF39-E4A598BE528C}">
      <dgm:prSet/>
      <dgm:spPr/>
      <dgm:t>
        <a:bodyPr/>
        <a:lstStyle/>
        <a:p>
          <a:endParaRPr lang="en-GB"/>
        </a:p>
      </dgm:t>
    </dgm:pt>
    <dgm:pt modelId="{9126EC81-9630-49FD-8707-030060013B4B}" type="sibTrans" cxnId="{9F5672DB-E454-482E-BF39-E4A598BE528C}">
      <dgm:prSet/>
      <dgm:spPr/>
      <dgm:t>
        <a:bodyPr/>
        <a:lstStyle/>
        <a:p>
          <a:endParaRPr lang="en-GB"/>
        </a:p>
      </dgm:t>
    </dgm:pt>
    <dgm:pt modelId="{E4796128-E852-43EE-9AAD-5E497D88AAEF}">
      <dgm:prSet phldrT="[Text]"/>
      <dgm:spPr/>
      <dgm:t>
        <a:bodyPr/>
        <a:lstStyle/>
        <a:p>
          <a:r>
            <a:rPr lang="fi-FI" dirty="0" err="1"/>
            <a:t>Study</a:t>
          </a:r>
          <a:r>
            <a:rPr lang="fi-FI" dirty="0"/>
            <a:t> </a:t>
          </a:r>
          <a:r>
            <a:rPr lang="fi-FI" dirty="0" err="1"/>
            <a:t>Visit</a:t>
          </a:r>
          <a:r>
            <a:rPr lang="fi-FI" dirty="0"/>
            <a:t> 2 </a:t>
          </a:r>
        </a:p>
        <a:p>
          <a:r>
            <a:rPr lang="fi-FI" dirty="0"/>
            <a:t>6/2025 </a:t>
          </a:r>
        </a:p>
        <a:p>
          <a:r>
            <a:rPr lang="fi-FI" dirty="0"/>
            <a:t>Seinäjoki FI </a:t>
          </a:r>
          <a:endParaRPr lang="en-GB" dirty="0"/>
        </a:p>
      </dgm:t>
    </dgm:pt>
    <dgm:pt modelId="{F9C2923B-66F6-49C8-BD36-C3687A5C6EC4}" type="parTrans" cxnId="{151BBA27-AFE9-46BD-8F3E-CAE4B1CCFCAF}">
      <dgm:prSet/>
      <dgm:spPr/>
      <dgm:t>
        <a:bodyPr/>
        <a:lstStyle/>
        <a:p>
          <a:endParaRPr lang="en-GB"/>
        </a:p>
      </dgm:t>
    </dgm:pt>
    <dgm:pt modelId="{81354208-E822-4B2C-9327-51D7B0A22ECE}" type="sibTrans" cxnId="{151BBA27-AFE9-46BD-8F3E-CAE4B1CCFCAF}">
      <dgm:prSet/>
      <dgm:spPr/>
      <dgm:t>
        <a:bodyPr/>
        <a:lstStyle/>
        <a:p>
          <a:endParaRPr lang="en-GB"/>
        </a:p>
      </dgm:t>
    </dgm:pt>
    <dgm:pt modelId="{7937E614-D463-428B-B9E7-7504C52FE800}" type="pres">
      <dgm:prSet presAssocID="{F70A765C-17D0-49BC-84C7-16C9E88F7342}" presName="Name0" presStyleCnt="0">
        <dgm:presLayoutVars>
          <dgm:dir/>
          <dgm:resizeHandles val="exact"/>
        </dgm:presLayoutVars>
      </dgm:prSet>
      <dgm:spPr/>
    </dgm:pt>
    <dgm:pt modelId="{D15A969B-DCE0-4AE1-9297-C993C24748E5}" type="pres">
      <dgm:prSet presAssocID="{30335892-5754-4A5C-8DCC-97A863763866}" presName="parTxOnly" presStyleLbl="node1" presStyleIdx="0" presStyleCnt="3" custLinFactNeighborX="572" custLinFactNeighborY="-64185">
        <dgm:presLayoutVars>
          <dgm:bulletEnabled val="1"/>
        </dgm:presLayoutVars>
      </dgm:prSet>
      <dgm:spPr/>
    </dgm:pt>
    <dgm:pt modelId="{C64E1735-CCAC-43A7-85EB-6E87610D7BAE}" type="pres">
      <dgm:prSet presAssocID="{E5B15A96-1636-4380-BEA0-92D1D3FF9B9A}" presName="parSpace" presStyleCnt="0"/>
      <dgm:spPr/>
    </dgm:pt>
    <dgm:pt modelId="{0DCC40EB-EE9B-4C4B-8735-721017594F11}" type="pres">
      <dgm:prSet presAssocID="{D4CD5CF4-6CBB-44CF-9449-D4EDEB64AA17}" presName="parTxOnly" presStyleLbl="node1" presStyleIdx="1" presStyleCnt="3" custLinFactNeighborX="572" custLinFactNeighborY="-64185">
        <dgm:presLayoutVars>
          <dgm:bulletEnabled val="1"/>
        </dgm:presLayoutVars>
      </dgm:prSet>
      <dgm:spPr/>
    </dgm:pt>
    <dgm:pt modelId="{F8A7A312-936E-4AAE-89DE-94955A9581E5}" type="pres">
      <dgm:prSet presAssocID="{9126EC81-9630-49FD-8707-030060013B4B}" presName="parSpace" presStyleCnt="0"/>
      <dgm:spPr/>
    </dgm:pt>
    <dgm:pt modelId="{3B5AFB8F-259F-4E9F-88D3-02B5BAFB6262}" type="pres">
      <dgm:prSet presAssocID="{E4796128-E852-43EE-9AAD-5E497D88AAEF}" presName="parTxOnly" presStyleLbl="node1" presStyleIdx="2" presStyleCnt="3" custLinFactNeighborX="572" custLinFactNeighborY="-64185">
        <dgm:presLayoutVars>
          <dgm:bulletEnabled val="1"/>
        </dgm:presLayoutVars>
      </dgm:prSet>
      <dgm:spPr/>
    </dgm:pt>
  </dgm:ptLst>
  <dgm:cxnLst>
    <dgm:cxn modelId="{67479221-2B2D-4A9C-BE7B-78EF519E2646}" type="presOf" srcId="{E4796128-E852-43EE-9AAD-5E497D88AAEF}" destId="{3B5AFB8F-259F-4E9F-88D3-02B5BAFB6262}" srcOrd="0" destOrd="0" presId="urn:microsoft.com/office/officeart/2005/8/layout/hChevron3"/>
    <dgm:cxn modelId="{151BBA27-AFE9-46BD-8F3E-CAE4B1CCFCAF}" srcId="{F70A765C-17D0-49BC-84C7-16C9E88F7342}" destId="{E4796128-E852-43EE-9AAD-5E497D88AAEF}" srcOrd="2" destOrd="0" parTransId="{F9C2923B-66F6-49C8-BD36-C3687A5C6EC4}" sibTransId="{81354208-E822-4B2C-9327-51D7B0A22ECE}"/>
    <dgm:cxn modelId="{25D94F42-C5BB-454C-863B-665160F56D38}" type="presOf" srcId="{30335892-5754-4A5C-8DCC-97A863763866}" destId="{D15A969B-DCE0-4AE1-9297-C993C24748E5}" srcOrd="0" destOrd="0" presId="urn:microsoft.com/office/officeart/2005/8/layout/hChevron3"/>
    <dgm:cxn modelId="{857F5054-5CB4-4FE5-AF52-7774C9A8942A}" type="presOf" srcId="{F70A765C-17D0-49BC-84C7-16C9E88F7342}" destId="{7937E614-D463-428B-B9E7-7504C52FE800}" srcOrd="0" destOrd="0" presId="urn:microsoft.com/office/officeart/2005/8/layout/hChevron3"/>
    <dgm:cxn modelId="{36B108B9-1E9D-4728-9477-49981F48A485}" type="presOf" srcId="{D4CD5CF4-6CBB-44CF-9449-D4EDEB64AA17}" destId="{0DCC40EB-EE9B-4C4B-8735-721017594F11}" srcOrd="0" destOrd="0" presId="urn:microsoft.com/office/officeart/2005/8/layout/hChevron3"/>
    <dgm:cxn modelId="{9F5672DB-E454-482E-BF39-E4A598BE528C}" srcId="{F70A765C-17D0-49BC-84C7-16C9E88F7342}" destId="{D4CD5CF4-6CBB-44CF-9449-D4EDEB64AA17}" srcOrd="1" destOrd="0" parTransId="{4B7C524E-A0C4-44A4-B93E-13086DBEB66C}" sibTransId="{9126EC81-9630-49FD-8707-030060013B4B}"/>
    <dgm:cxn modelId="{F31427DD-8732-4B2E-BF5F-1EF06A1F24B4}" srcId="{F70A765C-17D0-49BC-84C7-16C9E88F7342}" destId="{30335892-5754-4A5C-8DCC-97A863763866}" srcOrd="0" destOrd="0" parTransId="{D851FFCC-E066-45B4-B2B5-B854B9E98753}" sibTransId="{E5B15A96-1636-4380-BEA0-92D1D3FF9B9A}"/>
    <dgm:cxn modelId="{F98EDB90-3991-4D29-8296-97FC97BFB833}" type="presParOf" srcId="{7937E614-D463-428B-B9E7-7504C52FE800}" destId="{D15A969B-DCE0-4AE1-9297-C993C24748E5}" srcOrd="0" destOrd="0" presId="urn:microsoft.com/office/officeart/2005/8/layout/hChevron3"/>
    <dgm:cxn modelId="{2460B411-9217-4E6A-BD64-8B427A407CDB}" type="presParOf" srcId="{7937E614-D463-428B-B9E7-7504C52FE800}" destId="{C64E1735-CCAC-43A7-85EB-6E87610D7BAE}" srcOrd="1" destOrd="0" presId="urn:microsoft.com/office/officeart/2005/8/layout/hChevron3"/>
    <dgm:cxn modelId="{D487D008-B1C3-44A9-8894-5EFD130B9830}" type="presParOf" srcId="{7937E614-D463-428B-B9E7-7504C52FE800}" destId="{0DCC40EB-EE9B-4C4B-8735-721017594F11}" srcOrd="2" destOrd="0" presId="urn:microsoft.com/office/officeart/2005/8/layout/hChevron3"/>
    <dgm:cxn modelId="{7A95A49C-F622-42F5-B196-C4490887C547}" type="presParOf" srcId="{7937E614-D463-428B-B9E7-7504C52FE800}" destId="{F8A7A312-936E-4AAE-89DE-94955A9581E5}" srcOrd="3" destOrd="0" presId="urn:microsoft.com/office/officeart/2005/8/layout/hChevron3"/>
    <dgm:cxn modelId="{7C57C882-86C1-4FDD-B771-FA595CB15B44}" type="presParOf" srcId="{7937E614-D463-428B-B9E7-7504C52FE800}" destId="{3B5AFB8F-259F-4E9F-88D3-02B5BAFB6262}"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0AA2E7-9D7E-4538-BF9E-36E9C1C6FA83}" type="doc">
      <dgm:prSet loTypeId="urn:microsoft.com/office/officeart/2005/8/layout/hChevron3" loCatId="process" qsTypeId="urn:microsoft.com/office/officeart/2005/8/quickstyle/simple1" qsCatId="simple" csTypeId="urn:microsoft.com/office/officeart/2005/8/colors/accent1_2" csCatId="accent1" phldr="1"/>
      <dgm:spPr/>
    </dgm:pt>
    <dgm:pt modelId="{CA535F78-9A8F-40A3-B2FF-B681860B7C87}">
      <dgm:prSet phldrT="[Text]"/>
      <dgm:spPr/>
      <dgm:t>
        <a:bodyPr/>
        <a:lstStyle/>
        <a:p>
          <a:r>
            <a:rPr lang="fi-FI" dirty="0" err="1"/>
            <a:t>Study</a:t>
          </a:r>
          <a:r>
            <a:rPr lang="fi-FI" dirty="0"/>
            <a:t> </a:t>
          </a:r>
          <a:r>
            <a:rPr lang="fi-FI" dirty="0" err="1"/>
            <a:t>visit</a:t>
          </a:r>
          <a:r>
            <a:rPr lang="fi-FI" dirty="0"/>
            <a:t> 3 </a:t>
          </a:r>
        </a:p>
        <a:p>
          <a:r>
            <a:rPr lang="fi-FI" dirty="0"/>
            <a:t>11/2025 </a:t>
          </a:r>
        </a:p>
        <a:p>
          <a:r>
            <a:rPr lang="fi-FI" dirty="0" err="1"/>
            <a:t>Vilnius</a:t>
          </a:r>
          <a:r>
            <a:rPr lang="fi-FI" dirty="0"/>
            <a:t> LT</a:t>
          </a:r>
          <a:endParaRPr lang="en-GB" dirty="0"/>
        </a:p>
      </dgm:t>
    </dgm:pt>
    <dgm:pt modelId="{5151142E-0206-47AD-AE4A-789A195ACBC5}" type="parTrans" cxnId="{C6BA5E22-0C40-46AD-8DDA-3F4D30376583}">
      <dgm:prSet/>
      <dgm:spPr/>
      <dgm:t>
        <a:bodyPr/>
        <a:lstStyle/>
        <a:p>
          <a:endParaRPr lang="en-GB"/>
        </a:p>
      </dgm:t>
    </dgm:pt>
    <dgm:pt modelId="{28B3AC3D-28E3-4270-8E83-AF61D2357329}" type="sibTrans" cxnId="{C6BA5E22-0C40-46AD-8DDA-3F4D30376583}">
      <dgm:prSet/>
      <dgm:spPr/>
      <dgm:t>
        <a:bodyPr/>
        <a:lstStyle/>
        <a:p>
          <a:endParaRPr lang="en-GB"/>
        </a:p>
      </dgm:t>
    </dgm:pt>
    <dgm:pt modelId="{94FF5F8A-B0CC-4B15-9C05-56FF47C84CF4}">
      <dgm:prSet phldrT="[Text]"/>
      <dgm:spPr/>
      <dgm:t>
        <a:bodyPr/>
        <a:lstStyle/>
        <a:p>
          <a:r>
            <a:rPr lang="fi-FI" dirty="0" err="1"/>
            <a:t>Study</a:t>
          </a:r>
          <a:r>
            <a:rPr lang="fi-FI" dirty="0"/>
            <a:t> </a:t>
          </a:r>
          <a:r>
            <a:rPr lang="fi-FI" dirty="0" err="1"/>
            <a:t>visit</a:t>
          </a:r>
          <a:r>
            <a:rPr lang="fi-FI" dirty="0"/>
            <a:t> 4 </a:t>
          </a:r>
        </a:p>
        <a:p>
          <a:r>
            <a:rPr lang="fi-FI" dirty="0"/>
            <a:t>2/2026 </a:t>
          </a:r>
        </a:p>
        <a:p>
          <a:r>
            <a:rPr lang="fi-FI" dirty="0"/>
            <a:t>A </a:t>
          </a:r>
          <a:r>
            <a:rPr lang="fi-FI" dirty="0" err="1"/>
            <a:t>Coruna</a:t>
          </a:r>
          <a:r>
            <a:rPr lang="fi-FI" dirty="0"/>
            <a:t> ESP</a:t>
          </a:r>
          <a:endParaRPr lang="en-GB" dirty="0"/>
        </a:p>
      </dgm:t>
    </dgm:pt>
    <dgm:pt modelId="{583B2882-07F3-42E6-9D99-46EDCF3E2E61}" type="parTrans" cxnId="{8016BDDF-E5D5-4128-947B-BBFB395E7D0E}">
      <dgm:prSet/>
      <dgm:spPr/>
      <dgm:t>
        <a:bodyPr/>
        <a:lstStyle/>
        <a:p>
          <a:endParaRPr lang="en-GB"/>
        </a:p>
      </dgm:t>
    </dgm:pt>
    <dgm:pt modelId="{8124D719-0BE4-44E5-A16E-C7350A4D912E}" type="sibTrans" cxnId="{8016BDDF-E5D5-4128-947B-BBFB395E7D0E}">
      <dgm:prSet/>
      <dgm:spPr/>
      <dgm:t>
        <a:bodyPr/>
        <a:lstStyle/>
        <a:p>
          <a:endParaRPr lang="en-GB"/>
        </a:p>
      </dgm:t>
    </dgm:pt>
    <dgm:pt modelId="{FF1A030A-8996-41B4-9AA0-F9E5E81324BE}">
      <dgm:prSet phldrT="[Text]"/>
      <dgm:spPr/>
      <dgm:t>
        <a:bodyPr/>
        <a:lstStyle/>
        <a:p>
          <a:r>
            <a:rPr lang="fi-FI" dirty="0" err="1"/>
            <a:t>Closing</a:t>
          </a:r>
          <a:r>
            <a:rPr lang="fi-FI" dirty="0"/>
            <a:t> </a:t>
          </a:r>
          <a:r>
            <a:rPr lang="fi-FI" dirty="0" err="1"/>
            <a:t>event</a:t>
          </a:r>
          <a:endParaRPr lang="fi-FI" dirty="0"/>
        </a:p>
        <a:p>
          <a:r>
            <a:rPr lang="fi-FI" dirty="0"/>
            <a:t>7/2026 </a:t>
          </a:r>
        </a:p>
        <a:p>
          <a:r>
            <a:rPr lang="en-GB" dirty="0"/>
            <a:t>TBD </a:t>
          </a:r>
        </a:p>
      </dgm:t>
    </dgm:pt>
    <dgm:pt modelId="{48BA697A-154D-4C6B-B7A0-A749CB237EEC}" type="parTrans" cxnId="{9DF0AC3A-38A0-4EC2-B017-77CAF442DEFF}">
      <dgm:prSet/>
      <dgm:spPr/>
      <dgm:t>
        <a:bodyPr/>
        <a:lstStyle/>
        <a:p>
          <a:endParaRPr lang="en-GB"/>
        </a:p>
      </dgm:t>
    </dgm:pt>
    <dgm:pt modelId="{F921B7C1-EA64-48AE-9374-9CAE286E0ACF}" type="sibTrans" cxnId="{9DF0AC3A-38A0-4EC2-B017-77CAF442DEFF}">
      <dgm:prSet/>
      <dgm:spPr/>
      <dgm:t>
        <a:bodyPr/>
        <a:lstStyle/>
        <a:p>
          <a:endParaRPr lang="en-GB"/>
        </a:p>
      </dgm:t>
    </dgm:pt>
    <dgm:pt modelId="{8DEAB199-A81B-4A78-B198-29E82861DA01}" type="pres">
      <dgm:prSet presAssocID="{B40AA2E7-9D7E-4538-BF9E-36E9C1C6FA83}" presName="Name0" presStyleCnt="0">
        <dgm:presLayoutVars>
          <dgm:dir/>
          <dgm:resizeHandles val="exact"/>
        </dgm:presLayoutVars>
      </dgm:prSet>
      <dgm:spPr/>
    </dgm:pt>
    <dgm:pt modelId="{4D0E6A60-4E91-4654-A1F8-87FF951E8738}" type="pres">
      <dgm:prSet presAssocID="{CA535F78-9A8F-40A3-B2FF-B681860B7C87}" presName="parTxOnly" presStyleLbl="node1" presStyleIdx="0" presStyleCnt="3">
        <dgm:presLayoutVars>
          <dgm:bulletEnabled val="1"/>
        </dgm:presLayoutVars>
      </dgm:prSet>
      <dgm:spPr/>
    </dgm:pt>
    <dgm:pt modelId="{5AA5D3C1-6937-4F39-95DE-94287C6B347D}" type="pres">
      <dgm:prSet presAssocID="{28B3AC3D-28E3-4270-8E83-AF61D2357329}" presName="parSpace" presStyleCnt="0"/>
      <dgm:spPr/>
    </dgm:pt>
    <dgm:pt modelId="{50139CF2-FC9B-44E3-84F7-AFF39A040E95}" type="pres">
      <dgm:prSet presAssocID="{94FF5F8A-B0CC-4B15-9C05-56FF47C84CF4}" presName="parTxOnly" presStyleLbl="node1" presStyleIdx="1" presStyleCnt="3">
        <dgm:presLayoutVars>
          <dgm:bulletEnabled val="1"/>
        </dgm:presLayoutVars>
      </dgm:prSet>
      <dgm:spPr/>
    </dgm:pt>
    <dgm:pt modelId="{A53ED541-B8C8-4DAB-8B60-FFED5A6A90DE}" type="pres">
      <dgm:prSet presAssocID="{8124D719-0BE4-44E5-A16E-C7350A4D912E}" presName="parSpace" presStyleCnt="0"/>
      <dgm:spPr/>
    </dgm:pt>
    <dgm:pt modelId="{687216F8-23BE-4597-B7AD-C702686953F3}" type="pres">
      <dgm:prSet presAssocID="{FF1A030A-8996-41B4-9AA0-F9E5E81324BE}" presName="parTxOnly" presStyleLbl="node1" presStyleIdx="2" presStyleCnt="3">
        <dgm:presLayoutVars>
          <dgm:bulletEnabled val="1"/>
        </dgm:presLayoutVars>
      </dgm:prSet>
      <dgm:spPr/>
    </dgm:pt>
  </dgm:ptLst>
  <dgm:cxnLst>
    <dgm:cxn modelId="{C6BA5E22-0C40-46AD-8DDA-3F4D30376583}" srcId="{B40AA2E7-9D7E-4538-BF9E-36E9C1C6FA83}" destId="{CA535F78-9A8F-40A3-B2FF-B681860B7C87}" srcOrd="0" destOrd="0" parTransId="{5151142E-0206-47AD-AE4A-789A195ACBC5}" sibTransId="{28B3AC3D-28E3-4270-8E83-AF61D2357329}"/>
    <dgm:cxn modelId="{ED852D2A-4598-4EFC-82E4-E589B5297A54}" type="presOf" srcId="{94FF5F8A-B0CC-4B15-9C05-56FF47C84CF4}" destId="{50139CF2-FC9B-44E3-84F7-AFF39A040E95}" srcOrd="0" destOrd="0" presId="urn:microsoft.com/office/officeart/2005/8/layout/hChevron3"/>
    <dgm:cxn modelId="{9DF0AC3A-38A0-4EC2-B017-77CAF442DEFF}" srcId="{B40AA2E7-9D7E-4538-BF9E-36E9C1C6FA83}" destId="{FF1A030A-8996-41B4-9AA0-F9E5E81324BE}" srcOrd="2" destOrd="0" parTransId="{48BA697A-154D-4C6B-B7A0-A749CB237EEC}" sibTransId="{F921B7C1-EA64-48AE-9374-9CAE286E0ACF}"/>
    <dgm:cxn modelId="{207B435E-7BA4-4B0A-8D3B-4D931FF870C7}" type="presOf" srcId="{B40AA2E7-9D7E-4538-BF9E-36E9C1C6FA83}" destId="{8DEAB199-A81B-4A78-B198-29E82861DA01}" srcOrd="0" destOrd="0" presId="urn:microsoft.com/office/officeart/2005/8/layout/hChevron3"/>
    <dgm:cxn modelId="{8016BDDF-E5D5-4128-947B-BBFB395E7D0E}" srcId="{B40AA2E7-9D7E-4538-BF9E-36E9C1C6FA83}" destId="{94FF5F8A-B0CC-4B15-9C05-56FF47C84CF4}" srcOrd="1" destOrd="0" parTransId="{583B2882-07F3-42E6-9D99-46EDCF3E2E61}" sibTransId="{8124D719-0BE4-44E5-A16E-C7350A4D912E}"/>
    <dgm:cxn modelId="{28966BEE-D9C5-42BA-A4B8-0F982A3B00D9}" type="presOf" srcId="{CA535F78-9A8F-40A3-B2FF-B681860B7C87}" destId="{4D0E6A60-4E91-4654-A1F8-87FF951E8738}" srcOrd="0" destOrd="0" presId="urn:microsoft.com/office/officeart/2005/8/layout/hChevron3"/>
    <dgm:cxn modelId="{DC0FA6F8-5F77-4486-B55A-C9FEC36B4A2A}" type="presOf" srcId="{FF1A030A-8996-41B4-9AA0-F9E5E81324BE}" destId="{687216F8-23BE-4597-B7AD-C702686953F3}" srcOrd="0" destOrd="0" presId="urn:microsoft.com/office/officeart/2005/8/layout/hChevron3"/>
    <dgm:cxn modelId="{7589759F-4216-495A-B4F4-C4837BC3805A}" type="presParOf" srcId="{8DEAB199-A81B-4A78-B198-29E82861DA01}" destId="{4D0E6A60-4E91-4654-A1F8-87FF951E8738}" srcOrd="0" destOrd="0" presId="urn:microsoft.com/office/officeart/2005/8/layout/hChevron3"/>
    <dgm:cxn modelId="{817A3839-06AD-46BF-8060-6CEB7797A327}" type="presParOf" srcId="{8DEAB199-A81B-4A78-B198-29E82861DA01}" destId="{5AA5D3C1-6937-4F39-95DE-94287C6B347D}" srcOrd="1" destOrd="0" presId="urn:microsoft.com/office/officeart/2005/8/layout/hChevron3"/>
    <dgm:cxn modelId="{CE873E5C-290E-44BE-B9F1-868F788436B7}" type="presParOf" srcId="{8DEAB199-A81B-4A78-B198-29E82861DA01}" destId="{50139CF2-FC9B-44E3-84F7-AFF39A040E95}" srcOrd="2" destOrd="0" presId="urn:microsoft.com/office/officeart/2005/8/layout/hChevron3"/>
    <dgm:cxn modelId="{AFFFC2C3-9DAF-42C3-B255-FA79896DCD97}" type="presParOf" srcId="{8DEAB199-A81B-4A78-B198-29E82861DA01}" destId="{A53ED541-B8C8-4DAB-8B60-FFED5A6A90DE}" srcOrd="3" destOrd="0" presId="urn:microsoft.com/office/officeart/2005/8/layout/hChevron3"/>
    <dgm:cxn modelId="{1121A36F-1928-4CBB-853C-8123765D216F}" type="presParOf" srcId="{8DEAB199-A81B-4A78-B198-29E82861DA01}" destId="{687216F8-23BE-4597-B7AD-C702686953F3}"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A969B-DCE0-4AE1-9297-C993C24748E5}">
      <dsp:nvSpPr>
        <dsp:cNvPr id="0" name=""/>
        <dsp:cNvSpPr/>
      </dsp:nvSpPr>
      <dsp:spPr>
        <a:xfrm>
          <a:off x="10187" y="956588"/>
          <a:ext cx="4453294" cy="178131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Kickoff</a:t>
          </a:r>
          <a:r>
            <a:rPr lang="fi-FI" sz="3000" kern="1200" dirty="0"/>
            <a:t> </a:t>
          </a:r>
        </a:p>
        <a:p>
          <a:pPr marL="0" lvl="0" indent="0" algn="ctr" defTabSz="1333500">
            <a:lnSpc>
              <a:spcPct val="90000"/>
            </a:lnSpc>
            <a:spcBef>
              <a:spcPct val="0"/>
            </a:spcBef>
            <a:spcAft>
              <a:spcPct val="35000"/>
            </a:spcAft>
            <a:buNone/>
          </a:pPr>
          <a:r>
            <a:rPr lang="fi-FI" sz="3000" kern="1200" dirty="0"/>
            <a:t>9/2024 </a:t>
          </a:r>
        </a:p>
        <a:p>
          <a:pPr marL="0" lvl="0" indent="0" algn="ctr" defTabSz="1333500">
            <a:lnSpc>
              <a:spcPct val="90000"/>
            </a:lnSpc>
            <a:spcBef>
              <a:spcPct val="0"/>
            </a:spcBef>
            <a:spcAft>
              <a:spcPct val="35000"/>
            </a:spcAft>
            <a:buNone/>
          </a:pPr>
          <a:r>
            <a:rPr lang="fi-FI" sz="3000" kern="1200" dirty="0" err="1"/>
            <a:t>Den</a:t>
          </a:r>
          <a:r>
            <a:rPr lang="fi-FI" sz="3000" kern="1200" dirty="0"/>
            <a:t> Bosch </a:t>
          </a:r>
          <a:r>
            <a:rPr lang="fi-FI" sz="3000" kern="1200" dirty="0" err="1"/>
            <a:t>Nl</a:t>
          </a:r>
          <a:endParaRPr lang="en-GB" sz="3000" kern="1200" dirty="0"/>
        </a:p>
      </dsp:txBody>
      <dsp:txXfrm>
        <a:off x="10187" y="956588"/>
        <a:ext cx="4007965" cy="1781317"/>
      </dsp:txXfrm>
    </dsp:sp>
    <dsp:sp modelId="{0DCC40EB-EE9B-4C4B-8735-721017594F11}">
      <dsp:nvSpPr>
        <dsp:cNvPr id="0" name=""/>
        <dsp:cNvSpPr/>
      </dsp:nvSpPr>
      <dsp:spPr>
        <a:xfrm>
          <a:off x="3572822" y="956588"/>
          <a:ext cx="4453294" cy="178131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Study</a:t>
          </a:r>
          <a:r>
            <a:rPr lang="fi-FI" sz="3000" kern="1200" dirty="0"/>
            <a:t> </a:t>
          </a:r>
          <a:r>
            <a:rPr lang="fi-FI" sz="3000" kern="1200" dirty="0" err="1"/>
            <a:t>visit</a:t>
          </a:r>
          <a:r>
            <a:rPr lang="fi-FI" sz="3000" kern="1200" dirty="0"/>
            <a:t> 1 </a:t>
          </a:r>
        </a:p>
        <a:p>
          <a:pPr marL="0" lvl="0" indent="0" algn="ctr" defTabSz="1333500">
            <a:lnSpc>
              <a:spcPct val="90000"/>
            </a:lnSpc>
            <a:spcBef>
              <a:spcPct val="0"/>
            </a:spcBef>
            <a:spcAft>
              <a:spcPct val="35000"/>
            </a:spcAft>
            <a:buNone/>
          </a:pPr>
          <a:r>
            <a:rPr lang="fi-FI" sz="3000" kern="1200" dirty="0"/>
            <a:t>5/2025 </a:t>
          </a:r>
        </a:p>
        <a:p>
          <a:pPr marL="0" lvl="0" indent="0" algn="ctr" defTabSz="1333500">
            <a:lnSpc>
              <a:spcPct val="90000"/>
            </a:lnSpc>
            <a:spcBef>
              <a:spcPct val="0"/>
            </a:spcBef>
            <a:spcAft>
              <a:spcPct val="35000"/>
            </a:spcAft>
            <a:buNone/>
          </a:pPr>
          <a:r>
            <a:rPr lang="fi-FI" sz="3000" kern="1200" dirty="0" err="1"/>
            <a:t>Kortrijk</a:t>
          </a:r>
          <a:r>
            <a:rPr lang="fi-FI" sz="3000" kern="1200" dirty="0"/>
            <a:t> BE</a:t>
          </a:r>
        </a:p>
      </dsp:txBody>
      <dsp:txXfrm>
        <a:off x="4463481" y="956588"/>
        <a:ext cx="2671977" cy="1781317"/>
      </dsp:txXfrm>
    </dsp:sp>
    <dsp:sp modelId="{3B5AFB8F-259F-4E9F-88D3-02B5BAFB6262}">
      <dsp:nvSpPr>
        <dsp:cNvPr id="0" name=""/>
        <dsp:cNvSpPr/>
      </dsp:nvSpPr>
      <dsp:spPr>
        <a:xfrm>
          <a:off x="7135455" y="956588"/>
          <a:ext cx="4453294" cy="178131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Study</a:t>
          </a:r>
          <a:r>
            <a:rPr lang="fi-FI" sz="3000" kern="1200" dirty="0"/>
            <a:t> </a:t>
          </a:r>
          <a:r>
            <a:rPr lang="fi-FI" sz="3000" kern="1200" dirty="0" err="1"/>
            <a:t>Visit</a:t>
          </a:r>
          <a:r>
            <a:rPr lang="fi-FI" sz="3000" kern="1200" dirty="0"/>
            <a:t> 2 </a:t>
          </a:r>
        </a:p>
        <a:p>
          <a:pPr marL="0" lvl="0" indent="0" algn="ctr" defTabSz="1333500">
            <a:lnSpc>
              <a:spcPct val="90000"/>
            </a:lnSpc>
            <a:spcBef>
              <a:spcPct val="0"/>
            </a:spcBef>
            <a:spcAft>
              <a:spcPct val="35000"/>
            </a:spcAft>
            <a:buNone/>
          </a:pPr>
          <a:r>
            <a:rPr lang="fi-FI" sz="3000" kern="1200" dirty="0"/>
            <a:t>6/2025 </a:t>
          </a:r>
        </a:p>
        <a:p>
          <a:pPr marL="0" lvl="0" indent="0" algn="ctr" defTabSz="1333500">
            <a:lnSpc>
              <a:spcPct val="90000"/>
            </a:lnSpc>
            <a:spcBef>
              <a:spcPct val="0"/>
            </a:spcBef>
            <a:spcAft>
              <a:spcPct val="35000"/>
            </a:spcAft>
            <a:buNone/>
          </a:pPr>
          <a:r>
            <a:rPr lang="fi-FI" sz="3000" kern="1200" dirty="0"/>
            <a:t>Seinäjoki FI </a:t>
          </a:r>
          <a:endParaRPr lang="en-GB" sz="3000" kern="1200" dirty="0"/>
        </a:p>
      </dsp:txBody>
      <dsp:txXfrm>
        <a:off x="8026114" y="956588"/>
        <a:ext cx="2671977" cy="1781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E6A60-4E91-4654-A1F8-87FF951E8738}">
      <dsp:nvSpPr>
        <dsp:cNvPr id="0" name=""/>
        <dsp:cNvSpPr/>
      </dsp:nvSpPr>
      <dsp:spPr>
        <a:xfrm>
          <a:off x="5008" y="1833315"/>
          <a:ext cx="4380089" cy="1752035"/>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Study</a:t>
          </a:r>
          <a:r>
            <a:rPr lang="fi-FI" sz="3000" kern="1200" dirty="0"/>
            <a:t> </a:t>
          </a:r>
          <a:r>
            <a:rPr lang="fi-FI" sz="3000" kern="1200" dirty="0" err="1"/>
            <a:t>visit</a:t>
          </a:r>
          <a:r>
            <a:rPr lang="fi-FI" sz="3000" kern="1200" dirty="0"/>
            <a:t> 3 </a:t>
          </a:r>
        </a:p>
        <a:p>
          <a:pPr marL="0" lvl="0" indent="0" algn="ctr" defTabSz="1333500">
            <a:lnSpc>
              <a:spcPct val="90000"/>
            </a:lnSpc>
            <a:spcBef>
              <a:spcPct val="0"/>
            </a:spcBef>
            <a:spcAft>
              <a:spcPct val="35000"/>
            </a:spcAft>
            <a:buNone/>
          </a:pPr>
          <a:r>
            <a:rPr lang="fi-FI" sz="3000" kern="1200" dirty="0"/>
            <a:t>11/2025 </a:t>
          </a:r>
        </a:p>
        <a:p>
          <a:pPr marL="0" lvl="0" indent="0" algn="ctr" defTabSz="1333500">
            <a:lnSpc>
              <a:spcPct val="90000"/>
            </a:lnSpc>
            <a:spcBef>
              <a:spcPct val="0"/>
            </a:spcBef>
            <a:spcAft>
              <a:spcPct val="35000"/>
            </a:spcAft>
            <a:buNone/>
          </a:pPr>
          <a:r>
            <a:rPr lang="fi-FI" sz="3000" kern="1200" dirty="0" err="1"/>
            <a:t>Vilnius</a:t>
          </a:r>
          <a:r>
            <a:rPr lang="fi-FI" sz="3000" kern="1200" dirty="0"/>
            <a:t> LT</a:t>
          </a:r>
          <a:endParaRPr lang="en-GB" sz="3000" kern="1200" dirty="0"/>
        </a:p>
      </dsp:txBody>
      <dsp:txXfrm>
        <a:off x="5008" y="1833315"/>
        <a:ext cx="3942080" cy="1752035"/>
      </dsp:txXfrm>
    </dsp:sp>
    <dsp:sp modelId="{50139CF2-FC9B-44E3-84F7-AFF39A040E95}">
      <dsp:nvSpPr>
        <dsp:cNvPr id="0" name=""/>
        <dsp:cNvSpPr/>
      </dsp:nvSpPr>
      <dsp:spPr>
        <a:xfrm>
          <a:off x="3509080" y="1833315"/>
          <a:ext cx="4380089" cy="175203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Study</a:t>
          </a:r>
          <a:r>
            <a:rPr lang="fi-FI" sz="3000" kern="1200" dirty="0"/>
            <a:t> </a:t>
          </a:r>
          <a:r>
            <a:rPr lang="fi-FI" sz="3000" kern="1200" dirty="0" err="1"/>
            <a:t>visit</a:t>
          </a:r>
          <a:r>
            <a:rPr lang="fi-FI" sz="3000" kern="1200" dirty="0"/>
            <a:t> 4 </a:t>
          </a:r>
        </a:p>
        <a:p>
          <a:pPr marL="0" lvl="0" indent="0" algn="ctr" defTabSz="1333500">
            <a:lnSpc>
              <a:spcPct val="90000"/>
            </a:lnSpc>
            <a:spcBef>
              <a:spcPct val="0"/>
            </a:spcBef>
            <a:spcAft>
              <a:spcPct val="35000"/>
            </a:spcAft>
            <a:buNone/>
          </a:pPr>
          <a:r>
            <a:rPr lang="fi-FI" sz="3000" kern="1200" dirty="0"/>
            <a:t>2/2026 </a:t>
          </a:r>
        </a:p>
        <a:p>
          <a:pPr marL="0" lvl="0" indent="0" algn="ctr" defTabSz="1333500">
            <a:lnSpc>
              <a:spcPct val="90000"/>
            </a:lnSpc>
            <a:spcBef>
              <a:spcPct val="0"/>
            </a:spcBef>
            <a:spcAft>
              <a:spcPct val="35000"/>
            </a:spcAft>
            <a:buNone/>
          </a:pPr>
          <a:r>
            <a:rPr lang="fi-FI" sz="3000" kern="1200" dirty="0"/>
            <a:t>A </a:t>
          </a:r>
          <a:r>
            <a:rPr lang="fi-FI" sz="3000" kern="1200" dirty="0" err="1"/>
            <a:t>Coruna</a:t>
          </a:r>
          <a:r>
            <a:rPr lang="fi-FI" sz="3000" kern="1200" dirty="0"/>
            <a:t> ESP</a:t>
          </a:r>
          <a:endParaRPr lang="en-GB" sz="3000" kern="1200" dirty="0"/>
        </a:p>
      </dsp:txBody>
      <dsp:txXfrm>
        <a:off x="4385098" y="1833315"/>
        <a:ext cx="2628054" cy="1752035"/>
      </dsp:txXfrm>
    </dsp:sp>
    <dsp:sp modelId="{687216F8-23BE-4597-B7AD-C702686953F3}">
      <dsp:nvSpPr>
        <dsp:cNvPr id="0" name=""/>
        <dsp:cNvSpPr/>
      </dsp:nvSpPr>
      <dsp:spPr>
        <a:xfrm>
          <a:off x="7013151" y="1833315"/>
          <a:ext cx="4380089" cy="175203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fi-FI" sz="3000" kern="1200" dirty="0" err="1"/>
            <a:t>Closing</a:t>
          </a:r>
          <a:r>
            <a:rPr lang="fi-FI" sz="3000" kern="1200" dirty="0"/>
            <a:t> </a:t>
          </a:r>
          <a:r>
            <a:rPr lang="fi-FI" sz="3000" kern="1200" dirty="0" err="1"/>
            <a:t>event</a:t>
          </a:r>
          <a:endParaRPr lang="fi-FI" sz="3000" kern="1200" dirty="0"/>
        </a:p>
        <a:p>
          <a:pPr marL="0" lvl="0" indent="0" algn="ctr" defTabSz="1333500">
            <a:lnSpc>
              <a:spcPct val="90000"/>
            </a:lnSpc>
            <a:spcBef>
              <a:spcPct val="0"/>
            </a:spcBef>
            <a:spcAft>
              <a:spcPct val="35000"/>
            </a:spcAft>
            <a:buNone/>
          </a:pPr>
          <a:r>
            <a:rPr lang="fi-FI" sz="3000" kern="1200" dirty="0"/>
            <a:t>7/2026 </a:t>
          </a:r>
        </a:p>
        <a:p>
          <a:pPr marL="0" lvl="0" indent="0" algn="ctr" defTabSz="1333500">
            <a:lnSpc>
              <a:spcPct val="90000"/>
            </a:lnSpc>
            <a:spcBef>
              <a:spcPct val="0"/>
            </a:spcBef>
            <a:spcAft>
              <a:spcPct val="35000"/>
            </a:spcAft>
            <a:buNone/>
          </a:pPr>
          <a:r>
            <a:rPr lang="en-GB" sz="3000" kern="1200" dirty="0"/>
            <a:t>TBD </a:t>
          </a:r>
        </a:p>
      </dsp:txBody>
      <dsp:txXfrm>
        <a:off x="7889169" y="1833315"/>
        <a:ext cx="2628054" cy="17520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3606D-24B9-4411-97F1-BF4C292D772D}" type="datetimeFigureOut">
              <a:rPr lang="fi-FI" smtClean="0"/>
              <a:t>13.5.2025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7893F6-5F87-4500-B820-66F2E3606304}" type="slidenum">
              <a:rPr lang="fi-FI" smtClean="0"/>
              <a:t>‹#›</a:t>
            </a:fld>
            <a:endParaRPr lang="fi-FI"/>
          </a:p>
        </p:txBody>
      </p:sp>
    </p:spTree>
    <p:extLst>
      <p:ext uri="{BB962C8B-B14F-4D97-AF65-F5344CB8AC3E}">
        <p14:creationId xmlns:p14="http://schemas.microsoft.com/office/powerpoint/2010/main" val="288137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Tekoälyn luoma sisältö voi olla virheellistä.
---
Tässä esityksessä tarkastelemme eurooppalaisten verkostojen, kuten SS4AF, HIGHFIVE ja SIXFOLD, roolia elintarvikealan kehittämisessä. Nämä verkostot ja hankkeet tukevat innovaatioita ja yhteistyötä liiketoimintaympäristössä, erityisesti pk-yrityksille.
</a:t>
            </a:r>
          </a:p>
        </p:txBody>
      </p:sp>
      <p:sp>
        <p:nvSpPr>
          <p:cNvPr id="4" name="Slide Number Placeholder 3"/>
          <p:cNvSpPr>
            <a:spLocks noGrp="1"/>
          </p:cNvSpPr>
          <p:nvPr>
            <p:ph type="sldNum" sz="quarter" idx="5"/>
          </p:nvPr>
        </p:nvSpPr>
        <p:spPr/>
        <p:txBody>
          <a:bodyPr/>
          <a:lstStyle/>
          <a:p>
            <a:fld id="{CC7893F6-5F87-4500-B820-66F2E3606304}" type="slidenum">
              <a:rPr lang="fi-FI" smtClean="0"/>
              <a:t>1</a:t>
            </a:fld>
            <a:endParaRPr lang="fi-FI"/>
          </a:p>
        </p:txBody>
      </p:sp>
    </p:spTree>
    <p:extLst>
      <p:ext uri="{BB962C8B-B14F-4D97-AF65-F5344CB8AC3E}">
        <p14:creationId xmlns:p14="http://schemas.microsoft.com/office/powerpoint/2010/main" val="264167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SS4AF, HIGHFIVE ja SIXFOLD ovat esimerkkejä eurooppalaisista verkostoista, jotka keskittyvät elintarvikealan kehittämiseen. Jokaisella verkostolla on omat ainutlaatuiset tavoitteensa ja toimintatavat, mutta niiden yhteinen päämäärä on edistää innovaatioita ja kestävää kehitystä alalla.</a:t>
            </a:r>
          </a:p>
        </p:txBody>
      </p:sp>
      <p:sp>
        <p:nvSpPr>
          <p:cNvPr id="4" name="Slide Number Placeholder 3"/>
          <p:cNvSpPr>
            <a:spLocks noGrp="1"/>
          </p:cNvSpPr>
          <p:nvPr>
            <p:ph type="sldNum" sz="quarter" idx="5"/>
          </p:nvPr>
        </p:nvSpPr>
        <p:spPr/>
        <p:txBody>
          <a:bodyPr/>
          <a:lstStyle/>
          <a:p>
            <a:fld id="{CC7893F6-5F87-4500-B820-66F2E3606304}" type="slidenum">
              <a:rPr lang="fi-FI" smtClean="0"/>
              <a:t>2</a:t>
            </a:fld>
            <a:endParaRPr lang="fi-FI"/>
          </a:p>
        </p:txBody>
      </p:sp>
    </p:spTree>
    <p:extLst>
      <p:ext uri="{BB962C8B-B14F-4D97-AF65-F5344CB8AC3E}">
        <p14:creationId xmlns:p14="http://schemas.microsoft.com/office/powerpoint/2010/main" val="282597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Verkoston</a:t>
            </a:r>
            <a:r>
              <a:rPr lang="en-GB" dirty="0"/>
              <a:t> </a:t>
            </a:r>
            <a:r>
              <a:rPr lang="en-GB" dirty="0" err="1"/>
              <a:t>verkkosivuilta</a:t>
            </a:r>
            <a:r>
              <a:rPr lang="en-GB" dirty="0"/>
              <a:t>, www.ss4af.com, </a:t>
            </a:r>
            <a:r>
              <a:rPr lang="en-GB" dirty="0" err="1"/>
              <a:t>löytyy</a:t>
            </a:r>
            <a:r>
              <a:rPr lang="en-GB" dirty="0"/>
              <a:t> </a:t>
            </a:r>
            <a:r>
              <a:rPr lang="en-GB" dirty="0" err="1"/>
              <a:t>lisätietoja</a:t>
            </a:r>
            <a:r>
              <a:rPr lang="en-GB" dirty="0"/>
              <a:t> </a:t>
            </a:r>
            <a:r>
              <a:rPr lang="en-GB" dirty="0" err="1"/>
              <a:t>verkoston</a:t>
            </a:r>
            <a:r>
              <a:rPr lang="en-GB" dirty="0"/>
              <a:t> </a:t>
            </a:r>
            <a:r>
              <a:rPr lang="en-GB" dirty="0" err="1"/>
              <a:t>toiminnasta</a:t>
            </a:r>
            <a:r>
              <a:rPr lang="en-GB" dirty="0"/>
              <a:t>, </a:t>
            </a:r>
            <a:r>
              <a:rPr lang="en-GB" dirty="0" err="1"/>
              <a:t>jäsenistä</a:t>
            </a:r>
            <a:r>
              <a:rPr lang="en-GB" dirty="0"/>
              <a:t> ja </a:t>
            </a:r>
            <a:r>
              <a:rPr lang="en-GB" dirty="0" err="1"/>
              <a:t>tapahtumista</a:t>
            </a:r>
            <a:r>
              <a:rPr lang="en-GB" dirty="0"/>
              <a:t>. </a:t>
            </a:r>
            <a:r>
              <a:rPr lang="en-GB" dirty="0" err="1"/>
              <a:t>Sivustolta</a:t>
            </a:r>
            <a:r>
              <a:rPr lang="en-GB" dirty="0"/>
              <a:t> </a:t>
            </a:r>
            <a:r>
              <a:rPr lang="en-GB" dirty="0" err="1"/>
              <a:t>voi</a:t>
            </a:r>
            <a:r>
              <a:rPr lang="en-GB" dirty="0"/>
              <a:t> </a:t>
            </a:r>
            <a:r>
              <a:rPr lang="en-GB" dirty="0" err="1"/>
              <a:t>myös</a:t>
            </a:r>
            <a:r>
              <a:rPr lang="en-GB" dirty="0"/>
              <a:t> </a:t>
            </a:r>
            <a:r>
              <a:rPr lang="en-GB" dirty="0" err="1"/>
              <a:t>seurata</a:t>
            </a:r>
            <a:r>
              <a:rPr lang="en-GB" dirty="0"/>
              <a:t> </a:t>
            </a:r>
            <a:r>
              <a:rPr lang="en-GB" dirty="0" err="1"/>
              <a:t>verkoston</a:t>
            </a:r>
            <a:r>
              <a:rPr lang="en-GB" dirty="0"/>
              <a:t> </a:t>
            </a:r>
            <a:r>
              <a:rPr lang="en-GB" dirty="0" err="1"/>
              <a:t>uutisia</a:t>
            </a:r>
            <a:r>
              <a:rPr lang="en-GB" dirty="0"/>
              <a:t> ja </a:t>
            </a:r>
            <a:r>
              <a:rPr lang="en-GB" dirty="0" err="1"/>
              <a:t>julkaisuja</a:t>
            </a:r>
            <a:r>
              <a:rPr lang="en-GB" dirty="0"/>
              <a:t>.</a:t>
            </a:r>
          </a:p>
        </p:txBody>
      </p:sp>
      <p:sp>
        <p:nvSpPr>
          <p:cNvPr id="4" name="Slide Number Placeholder 3"/>
          <p:cNvSpPr>
            <a:spLocks noGrp="1"/>
          </p:cNvSpPr>
          <p:nvPr>
            <p:ph type="sldNum" sz="quarter" idx="5"/>
          </p:nvPr>
        </p:nvSpPr>
        <p:spPr/>
        <p:txBody>
          <a:bodyPr/>
          <a:lstStyle/>
          <a:p>
            <a:fld id="{CC7893F6-5F87-4500-B820-66F2E3606304}" type="slidenum">
              <a:rPr lang="fi-FI" smtClean="0"/>
              <a:t>3</a:t>
            </a:fld>
            <a:endParaRPr lang="fi-FI"/>
          </a:p>
        </p:txBody>
      </p:sp>
    </p:spTree>
    <p:extLst>
      <p:ext uri="{BB962C8B-B14F-4D97-AF65-F5344CB8AC3E}">
        <p14:creationId xmlns:p14="http://schemas.microsoft.com/office/powerpoint/2010/main" val="327557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Verkostot tuovat yhteen eri alan toimijat, kuten tutkijat, yritykset ja julkiset organisaatiot, edistäen innovaatioita ja parhaita käytäntöjä. Ne auttavat myös resurssien jakamisessa ja tarjoavat alustoja yhteistyölle ja tiedonvaihdolle.</a:t>
            </a:r>
          </a:p>
        </p:txBody>
      </p:sp>
      <p:sp>
        <p:nvSpPr>
          <p:cNvPr id="4" name="Slide Number Placeholder 3"/>
          <p:cNvSpPr>
            <a:spLocks noGrp="1"/>
          </p:cNvSpPr>
          <p:nvPr>
            <p:ph type="sldNum" sz="quarter" idx="5"/>
          </p:nvPr>
        </p:nvSpPr>
        <p:spPr/>
        <p:txBody>
          <a:bodyPr/>
          <a:lstStyle/>
          <a:p>
            <a:fld id="{CC7893F6-5F87-4500-B820-66F2E3606304}" type="slidenum">
              <a:rPr lang="fi-FI" smtClean="0"/>
              <a:t>4</a:t>
            </a:fld>
            <a:endParaRPr lang="fi-FI"/>
          </a:p>
        </p:txBody>
      </p:sp>
    </p:spTree>
    <p:extLst>
      <p:ext uri="{BB962C8B-B14F-4D97-AF65-F5344CB8AC3E}">
        <p14:creationId xmlns:p14="http://schemas.microsoft.com/office/powerpoint/2010/main" val="48414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55B38BBC-796D-A842-269C-A91D39E14DE8}"/>
            </a:ext>
          </a:extLst>
        </p:cNvPr>
        <p:cNvGrpSpPr/>
        <p:nvPr/>
      </p:nvGrpSpPr>
      <p:grpSpPr>
        <a:xfrm>
          <a:off x="0" y="0"/>
          <a:ext cx="0" cy="0"/>
          <a:chOff x="0" y="0"/>
          <a:chExt cx="0" cy="0"/>
        </a:xfrm>
      </p:grpSpPr>
      <p:sp>
        <p:nvSpPr>
          <p:cNvPr id="83" name="Google Shape;83;g302ceddf2fa_0_31:notes">
            <a:extLst>
              <a:ext uri="{FF2B5EF4-FFF2-40B4-BE49-F238E27FC236}">
                <a16:creationId xmlns:a16="http://schemas.microsoft.com/office/drawing/2014/main" id="{6E61E289-36EC-A3B4-2292-04ADEC79C9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02ceddf2fa_0_31:notes">
            <a:extLst>
              <a:ext uri="{FF2B5EF4-FFF2-40B4-BE49-F238E27FC236}">
                <a16:creationId xmlns:a16="http://schemas.microsoft.com/office/drawing/2014/main" id="{28C3673E-C293-B421-68BC-E6A5FC70F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984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dirty="0">
                <a:solidFill>
                  <a:srgbClr val="000000"/>
                </a:solidFill>
                <a:latin typeface="+mn-lt"/>
              </a:rPr>
              <a:t>I3 Lohko 1
Budjetti: 11,6 miljoonaa euroa – EU:n rahoitus: 8,1 miljoonaa euroa
Kesto: 1.12.2022 – 30.11.2025
Tavoite: edistää, mahdollistaa ja helpottaa pk-yrityksille kohdennettuja ja alueiden välisiä investointitoimia, joilla pannaan täytäntöön tai tuodaan markkinoille innovatiivisia digitaalisia ratkaisuja elintarvikealan yritysten konkreettisiin haasteisiin, vahvistetaan eurooppalaista maatalouselintarvikkeiden arvoketjua ja edistetään digitaalisempaa, kestävämpää ja häiriönsietokykyisempää maatalouselintarvikealaa Euroopassa</a:t>
            </a:r>
            <a:endParaRPr lang="en-GB" dirty="0"/>
          </a:p>
        </p:txBody>
      </p:sp>
      <p:sp>
        <p:nvSpPr>
          <p:cNvPr id="4" name="Slide Number Placeholder 3"/>
          <p:cNvSpPr>
            <a:spLocks noGrp="1"/>
          </p:cNvSpPr>
          <p:nvPr>
            <p:ph type="sldNum" sz="quarter" idx="5"/>
          </p:nvPr>
        </p:nvSpPr>
        <p:spPr/>
        <p:txBody>
          <a:bodyPr/>
          <a:lstStyle/>
          <a:p>
            <a:fld id="{CC7893F6-5F87-4500-B820-66F2E3606304}" type="slidenum">
              <a:rPr lang="fi-FI" smtClean="0"/>
              <a:t>6</a:t>
            </a:fld>
            <a:endParaRPr lang="fi-FI"/>
          </a:p>
        </p:txBody>
      </p:sp>
    </p:spTree>
    <p:extLst>
      <p:ext uri="{BB962C8B-B14F-4D97-AF65-F5344CB8AC3E}">
        <p14:creationId xmlns:p14="http://schemas.microsoft.com/office/powerpoint/2010/main" val="68830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B2646C3B-27FA-F43C-F75F-3AFB634E3777}"/>
            </a:ext>
          </a:extLst>
        </p:cNvPr>
        <p:cNvGrpSpPr/>
        <p:nvPr/>
      </p:nvGrpSpPr>
      <p:grpSpPr>
        <a:xfrm>
          <a:off x="0" y="0"/>
          <a:ext cx="0" cy="0"/>
          <a:chOff x="0" y="0"/>
          <a:chExt cx="0" cy="0"/>
        </a:xfrm>
      </p:grpSpPr>
      <p:sp>
        <p:nvSpPr>
          <p:cNvPr id="94" name="Google Shape;94;g302ceddf2fa_0_65:notes">
            <a:extLst>
              <a:ext uri="{FF2B5EF4-FFF2-40B4-BE49-F238E27FC236}">
                <a16:creationId xmlns:a16="http://schemas.microsoft.com/office/drawing/2014/main" id="{49E91C2D-BB20-1718-B8B7-267741C3C1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02ceddf2fa_0_65:notes">
            <a:extLst>
              <a:ext uri="{FF2B5EF4-FFF2-40B4-BE49-F238E27FC236}">
                <a16:creationId xmlns:a16="http://schemas.microsoft.com/office/drawing/2014/main" id="{25F49B1E-E539-9AD8-EACB-BC199C4CD2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4A71C3-4869-7652-5B11-437BBBE08D9D}"/>
              </a:ext>
            </a:extLst>
          </p:cNvPr>
          <p:cNvSpPr>
            <a:spLocks noGrp="1"/>
          </p:cNvSpPr>
          <p:nvPr>
            <p:ph type="ctrTitle" hasCustomPrompt="1"/>
          </p:nvPr>
        </p:nvSpPr>
        <p:spPr>
          <a:xfrm>
            <a:off x="1474905" y="3448946"/>
            <a:ext cx="9144000" cy="1292491"/>
          </a:xfrm>
        </p:spPr>
        <p:txBody>
          <a:bodyPr anchor="ctr">
            <a:normAutofit/>
          </a:bodyPr>
          <a:lstStyle>
            <a:lvl1pPr algn="ctr">
              <a:defRPr sz="4400" b="1">
                <a:solidFill>
                  <a:schemeClr val="tx1"/>
                </a:solidFill>
                <a:latin typeface="Arial Narrow" panose="020B0606020202030204" pitchFamily="34" charset="0"/>
              </a:defRPr>
            </a:lvl1pPr>
          </a:lstStyle>
          <a:p>
            <a:r>
              <a:rPr lang="fi-FI" dirty="0"/>
              <a:t>Esitykselle otsikko tarvittaessa</a:t>
            </a:r>
            <a:br>
              <a:rPr lang="fi-FI" dirty="0"/>
            </a:br>
            <a:r>
              <a:rPr lang="fi-FI" dirty="0"/>
              <a:t>usealle riville</a:t>
            </a:r>
          </a:p>
        </p:txBody>
      </p:sp>
      <p:sp>
        <p:nvSpPr>
          <p:cNvPr id="5" name="Alatunnisteen paikkamerkki 4">
            <a:extLst>
              <a:ext uri="{FF2B5EF4-FFF2-40B4-BE49-F238E27FC236}">
                <a16:creationId xmlns:a16="http://schemas.microsoft.com/office/drawing/2014/main" id="{32C473CB-1E39-CD2C-F02F-76C478656C15}"/>
              </a:ext>
            </a:extLst>
          </p:cNvPr>
          <p:cNvSpPr>
            <a:spLocks noGrp="1" noRot="1" noMove="1" noResize="1" noEditPoints="1" noAdjustHandles="1" noChangeArrowheads="1" noChangeShapeType="1"/>
          </p:cNvSpPr>
          <p:nvPr>
            <p:ph type="ftr" sz="quarter" idx="11"/>
          </p:nvPr>
        </p:nvSpPr>
        <p:spPr>
          <a:xfrm>
            <a:off x="6247888" y="5473556"/>
            <a:ext cx="2705868" cy="365125"/>
          </a:xfrm>
        </p:spPr>
        <p:txBody>
          <a:bodyPr/>
          <a:lstStyle>
            <a:lvl1pPr algn="l">
              <a:defRPr sz="1600">
                <a:solidFill>
                  <a:schemeClr val="tx1"/>
                </a:solidFill>
                <a:latin typeface="Arial Narrow" panose="020B0606020202030204" pitchFamily="34" charset="0"/>
              </a:defRPr>
            </a:lvl1pPr>
          </a:lstStyle>
          <a:p>
            <a:r>
              <a:rPr lang="fi-FI"/>
              <a:t>Etunimi Sukunimi</a:t>
            </a:r>
            <a:endParaRPr lang="fi-FI" dirty="0"/>
          </a:p>
        </p:txBody>
      </p:sp>
      <p:sp>
        <p:nvSpPr>
          <p:cNvPr id="4" name="Päivämäärän paikkamerkki 3">
            <a:extLst>
              <a:ext uri="{FF2B5EF4-FFF2-40B4-BE49-F238E27FC236}">
                <a16:creationId xmlns:a16="http://schemas.microsoft.com/office/drawing/2014/main" id="{A5AEC9DA-97CC-522D-D526-4EB0C75F0531}"/>
              </a:ext>
            </a:extLst>
          </p:cNvPr>
          <p:cNvSpPr>
            <a:spLocks noGrp="1" noRot="1" noMove="1" noResize="1" noEditPoints="1" noAdjustHandles="1" noChangeArrowheads="1" noChangeShapeType="1"/>
          </p:cNvSpPr>
          <p:nvPr>
            <p:ph type="dt" sz="half" idx="10"/>
          </p:nvPr>
        </p:nvSpPr>
        <p:spPr>
          <a:xfrm>
            <a:off x="4614958" y="5480297"/>
            <a:ext cx="1481042" cy="365125"/>
          </a:xfrm>
        </p:spPr>
        <p:txBody>
          <a:bodyPr/>
          <a:lstStyle>
            <a:lvl1pPr>
              <a:defRPr sz="1600">
                <a:solidFill>
                  <a:schemeClr val="tx1"/>
                </a:solidFill>
                <a:latin typeface="Arial Narrow" panose="020B0606020202030204" pitchFamily="34" charset="0"/>
              </a:defRPr>
            </a:lvl1pPr>
          </a:lstStyle>
          <a:p>
            <a:fld id="{8D38C933-E793-4072-AD12-299AF65B3647}" type="datetime1">
              <a:rPr lang="fi-FI" smtClean="0"/>
              <a:t>13.5.2025</a:t>
            </a:fld>
            <a:endParaRPr lang="fi-FI" dirty="0"/>
          </a:p>
        </p:txBody>
      </p:sp>
      <p:pic>
        <p:nvPicPr>
          <p:cNvPr id="24" name="Kuva 23">
            <a:extLst>
              <a:ext uri="{FF2B5EF4-FFF2-40B4-BE49-F238E27FC236}">
                <a16:creationId xmlns:a16="http://schemas.microsoft.com/office/drawing/2014/main" id="{3D60AEA8-E2B0-21AB-65CD-4CD72E052F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779705" y="464602"/>
            <a:ext cx="7800016" cy="2601862"/>
          </a:xfrm>
          <a:prstGeom prst="rect">
            <a:avLst/>
          </a:prstGeom>
        </p:spPr>
      </p:pic>
      <p:pic>
        <p:nvPicPr>
          <p:cNvPr id="26" name="Kuva 25">
            <a:extLst>
              <a:ext uri="{FF2B5EF4-FFF2-40B4-BE49-F238E27FC236}">
                <a16:creationId xmlns:a16="http://schemas.microsoft.com/office/drawing/2014/main" id="{14BA4A31-26F3-C554-1EBB-B16A902746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524000" y="441923"/>
            <a:ext cx="8245965" cy="2699179"/>
          </a:xfrm>
          <a:prstGeom prst="rect">
            <a:avLst/>
          </a:prstGeom>
        </p:spPr>
      </p:pic>
      <p:pic>
        <p:nvPicPr>
          <p:cNvPr id="6" name="Kuva 5">
            <a:extLst>
              <a:ext uri="{FF2B5EF4-FFF2-40B4-BE49-F238E27FC236}">
                <a16:creationId xmlns:a16="http://schemas.microsoft.com/office/drawing/2014/main" id="{97AE58BE-C62D-CD1B-E2A7-FA4D37D1E9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079" y="5923405"/>
            <a:ext cx="10703842" cy="660877"/>
          </a:xfrm>
          <a:prstGeom prst="rect">
            <a:avLst/>
          </a:prstGeom>
        </p:spPr>
      </p:pic>
    </p:spTree>
    <p:extLst>
      <p:ext uri="{BB962C8B-B14F-4D97-AF65-F5344CB8AC3E}">
        <p14:creationId xmlns:p14="http://schemas.microsoft.com/office/powerpoint/2010/main" val="2657234923"/>
      </p:ext>
    </p:extLst>
  </p:cSld>
  <p:clrMapOvr>
    <a:masterClrMapping/>
  </p:clrMapOvr>
  <p:hf sldNum="0" hdr="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SEAMK-teksti vasemmall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2381122" y="365125"/>
            <a:ext cx="8972677" cy="1325563"/>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2381122" y="1825625"/>
            <a:ext cx="8972678" cy="4351338"/>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Kuva 4">
            <a:extLst>
              <a:ext uri="{FF2B5EF4-FFF2-40B4-BE49-F238E27FC236}">
                <a16:creationId xmlns:a16="http://schemas.microsoft.com/office/drawing/2014/main" id="{79EF7F86-D55C-B292-A2DE-47A84A6B2D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a:stretch/>
        </p:blipFill>
        <p:spPr>
          <a:xfrm>
            <a:off x="13067" y="0"/>
            <a:ext cx="2292533" cy="6858000"/>
          </a:xfrm>
          <a:prstGeom prst="rect">
            <a:avLst/>
          </a:prstGeom>
        </p:spPr>
      </p:pic>
      <p:sp>
        <p:nvSpPr>
          <p:cNvPr id="4" name="Slide Number Placeholder 5">
            <a:extLst>
              <a:ext uri="{FF2B5EF4-FFF2-40B4-BE49-F238E27FC236}">
                <a16:creationId xmlns:a16="http://schemas.microsoft.com/office/drawing/2014/main" id="{1B5B6D15-2DB8-C0F5-8313-5ECD696316D5}"/>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157237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äli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259E85-0BF7-6366-5428-5AE50D78BB29}"/>
              </a:ext>
            </a:extLst>
          </p:cNvPr>
          <p:cNvSpPr>
            <a:spLocks noGrp="1"/>
          </p:cNvSpPr>
          <p:nvPr>
            <p:ph type="title"/>
          </p:nvPr>
        </p:nvSpPr>
        <p:spPr>
          <a:xfrm>
            <a:off x="782784" y="1704068"/>
            <a:ext cx="5090571" cy="2299698"/>
          </a:xfrm>
        </p:spPr>
        <p:txBody>
          <a:bodyPr/>
          <a:lstStyle>
            <a:lvl1pPr>
              <a:defRPr b="1">
                <a:latin typeface="Arial Narrow" panose="020B0606020202030204" pitchFamily="34" charset="0"/>
              </a:defRPr>
            </a:lvl1pPr>
          </a:lstStyle>
          <a:p>
            <a:r>
              <a:rPr lang="en-US"/>
              <a:t>Click to edit Master title style</a:t>
            </a:r>
            <a:endParaRPr lang="fi-FI" dirty="0"/>
          </a:p>
        </p:txBody>
      </p:sp>
      <p:pic>
        <p:nvPicPr>
          <p:cNvPr id="4" name="Kuva 3">
            <a:extLst>
              <a:ext uri="{FF2B5EF4-FFF2-40B4-BE49-F238E27FC236}">
                <a16:creationId xmlns:a16="http://schemas.microsoft.com/office/drawing/2014/main" id="{6C414287-CC84-1509-BE55-B50872E49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928771" y="837129"/>
            <a:ext cx="6138631" cy="4103878"/>
          </a:xfrm>
          <a:prstGeom prst="rect">
            <a:avLst/>
          </a:prstGeom>
        </p:spPr>
      </p:pic>
      <p:pic>
        <p:nvPicPr>
          <p:cNvPr id="3" name="Kuva 2">
            <a:extLst>
              <a:ext uri="{FF2B5EF4-FFF2-40B4-BE49-F238E27FC236}">
                <a16:creationId xmlns:a16="http://schemas.microsoft.com/office/drawing/2014/main" id="{F8A903CD-C67A-B75C-2F40-2317CE9AA8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6" name="Slide Number Placeholder 5">
            <a:extLst>
              <a:ext uri="{FF2B5EF4-FFF2-40B4-BE49-F238E27FC236}">
                <a16:creationId xmlns:a16="http://schemas.microsoft.com/office/drawing/2014/main" id="{3353E208-6EEB-96C8-87EB-268236D0874F}"/>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264797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äliotsikkodia, keltainen taust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31DC73-E732-6968-62A2-47ACB823375E}"/>
              </a:ext>
            </a:extLst>
          </p:cNvPr>
          <p:cNvSpPr>
            <a:spLocks noGrp="1"/>
          </p:cNvSpPr>
          <p:nvPr>
            <p:ph type="title"/>
          </p:nvPr>
        </p:nvSpPr>
        <p:spPr>
          <a:xfrm>
            <a:off x="831850" y="1992072"/>
            <a:ext cx="10515600" cy="1133475"/>
          </a:xfrm>
        </p:spPr>
        <p:txBody>
          <a:bodyPr anchor="ctr">
            <a:normAutofit/>
          </a:bodyPr>
          <a:lstStyle>
            <a:lvl1pPr algn="ctr">
              <a:defRPr sz="4400" b="1">
                <a:latin typeface="Arial Narrow" panose="020B0606020202030204" pitchFamily="34" charset="0"/>
              </a:defRPr>
            </a:lvl1pPr>
          </a:lstStyle>
          <a:p>
            <a:r>
              <a:rPr lang="en-US"/>
              <a:t>Click to edit Master title style</a:t>
            </a:r>
            <a:endParaRPr lang="fi-FI" dirty="0"/>
          </a:p>
        </p:txBody>
      </p:sp>
      <p:sp>
        <p:nvSpPr>
          <p:cNvPr id="3" name="Tekstin paikkamerkki 2">
            <a:extLst>
              <a:ext uri="{FF2B5EF4-FFF2-40B4-BE49-F238E27FC236}">
                <a16:creationId xmlns:a16="http://schemas.microsoft.com/office/drawing/2014/main" id="{6FE5F8C2-B703-807A-4738-476FC1A25ABF}"/>
              </a:ext>
            </a:extLst>
          </p:cNvPr>
          <p:cNvSpPr>
            <a:spLocks noGrp="1"/>
          </p:cNvSpPr>
          <p:nvPr>
            <p:ph type="body" idx="1"/>
          </p:nvPr>
        </p:nvSpPr>
        <p:spPr>
          <a:xfrm>
            <a:off x="838200" y="3371225"/>
            <a:ext cx="10515600" cy="952568"/>
          </a:xfrm>
        </p:spPr>
        <p:txBody>
          <a:bodyPr anchor="ctr">
            <a:normAutofit/>
          </a:bodyPr>
          <a:lstStyle>
            <a:lvl1pPr marL="0" indent="0" algn="ctr">
              <a:buNone/>
              <a:defRPr sz="3600">
                <a:solidFill>
                  <a:schemeClr val="tx1"/>
                </a:solidFill>
                <a:latin typeface="Arial Narrow" panose="020B0606020202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6734009B-874D-E92C-F57C-89A452ABA93C}"/>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113058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kaavi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5EFB58-49BC-3202-8966-69EC44C4B294}"/>
              </a:ext>
            </a:extLst>
          </p:cNvPr>
          <p:cNvSpPr>
            <a:spLocks noGrp="1"/>
          </p:cNvSpPr>
          <p:nvPr>
            <p:ph type="title"/>
          </p:nvPr>
        </p:nvSpPr>
        <p:spPr>
          <a:xfrm>
            <a:off x="839788" y="457200"/>
            <a:ext cx="11021286" cy="1600200"/>
          </a:xfrm>
        </p:spPr>
        <p:txBody>
          <a:bodyPr anchor="ctr">
            <a:noAutofit/>
          </a:bodyPr>
          <a:lstStyle>
            <a:lvl1pPr algn="l" defTabSz="914400" rtl="0" eaLnBrk="1" latinLnBrk="0" hangingPunct="1">
              <a:lnSpc>
                <a:spcPct val="90000"/>
              </a:lnSpc>
              <a:spcBef>
                <a:spcPct val="0"/>
              </a:spcBef>
              <a:buNone/>
              <a:defRPr lang="fi-FI" sz="4400" b="1" kern="1200" dirty="0">
                <a:solidFill>
                  <a:schemeClr val="tx1"/>
                </a:solidFill>
                <a:latin typeface="Arial Narrow" panose="020B0606020202030204" pitchFamily="34" charset="0"/>
                <a:ea typeface="+mj-ea"/>
                <a:cs typeface="+mj-cs"/>
              </a:defRPr>
            </a:lvl1pPr>
          </a:lstStyle>
          <a:p>
            <a:r>
              <a:rPr lang="en-US"/>
              <a:t>Click to edit Master title style</a:t>
            </a:r>
            <a:endParaRPr lang="fi-FI" dirty="0"/>
          </a:p>
        </p:txBody>
      </p:sp>
      <p:sp>
        <p:nvSpPr>
          <p:cNvPr id="6" name="Kaavion paikkamerkki 5">
            <a:extLst>
              <a:ext uri="{FF2B5EF4-FFF2-40B4-BE49-F238E27FC236}">
                <a16:creationId xmlns:a16="http://schemas.microsoft.com/office/drawing/2014/main" id="{9DDCA5AA-4E71-2195-0EF5-1B83A2217125}"/>
              </a:ext>
            </a:extLst>
          </p:cNvPr>
          <p:cNvSpPr>
            <a:spLocks noGrp="1"/>
          </p:cNvSpPr>
          <p:nvPr>
            <p:ph type="chart" sz="quarter" idx="13" hasCustomPrompt="1"/>
          </p:nvPr>
        </p:nvSpPr>
        <p:spPr>
          <a:xfrm>
            <a:off x="838200" y="2181225"/>
            <a:ext cx="10977563" cy="3749312"/>
          </a:xfrm>
        </p:spPr>
        <p:txBody>
          <a:bodyPr>
            <a:normAutofit/>
          </a:bodyPr>
          <a:lstStyle>
            <a:lvl1pPr marL="0" indent="0" algn="ctr">
              <a:buNone/>
              <a:defRPr sz="2400">
                <a:latin typeface="Arial Narrow" panose="020B0606020202030204" pitchFamily="34" charset="0"/>
              </a:defRPr>
            </a:lvl1pPr>
          </a:lstStyle>
          <a:p>
            <a:r>
              <a:rPr lang="fi-FI" dirty="0"/>
              <a:t>Kaavion otsikko</a:t>
            </a:r>
          </a:p>
        </p:txBody>
      </p:sp>
      <p:pic>
        <p:nvPicPr>
          <p:cNvPr id="3" name="Kuva 2">
            <a:extLst>
              <a:ext uri="{FF2B5EF4-FFF2-40B4-BE49-F238E27FC236}">
                <a16:creationId xmlns:a16="http://schemas.microsoft.com/office/drawing/2014/main" id="{ED089E7C-BE73-1CAB-2B0F-6D60C1016C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4" name="Slide Number Placeholder 5">
            <a:extLst>
              <a:ext uri="{FF2B5EF4-FFF2-40B4-BE49-F238E27FC236}">
                <a16:creationId xmlns:a16="http://schemas.microsoft.com/office/drawing/2014/main" id="{23489C97-2BFA-C335-F746-A8ECDF5AC8A8}"/>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1195979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lila SEAMK-kehy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838200" y="534432"/>
            <a:ext cx="10515600" cy="1205872"/>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1884031"/>
            <a:ext cx="10515600" cy="4292931"/>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Slide Number Placeholder 5">
            <a:extLst>
              <a:ext uri="{FF2B5EF4-FFF2-40B4-BE49-F238E27FC236}">
                <a16:creationId xmlns:a16="http://schemas.microsoft.com/office/drawing/2014/main" id="{D268CCEE-FE45-94E9-0EF6-A807C3BBA408}"/>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solidFill>
                  <a:schemeClr val="bg1"/>
                </a:solidFill>
                <a:latin typeface="Arial Narrow" panose="020B0606020202030204" pitchFamily="34" charset="0"/>
              </a:rPr>
              <a:pPr/>
              <a:t>‹#›</a:t>
            </a:fld>
            <a:endParaRPr lang="fi-FI"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2389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keltainen SEAMK-kehy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988422" y="888275"/>
            <a:ext cx="10215155" cy="1084852"/>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988422" y="2063931"/>
            <a:ext cx="10215155" cy="3905795"/>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Slide Number Placeholder 5">
            <a:extLst>
              <a:ext uri="{FF2B5EF4-FFF2-40B4-BE49-F238E27FC236}">
                <a16:creationId xmlns:a16="http://schemas.microsoft.com/office/drawing/2014/main" id="{D6FEFEC8-35D9-4290-7577-AA21F093F47D}"/>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938362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kuvallinen SEAMK-teksti yläpalkiss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838200" y="2903353"/>
            <a:ext cx="10515600" cy="1104768"/>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4064949"/>
            <a:ext cx="10515600" cy="2251573"/>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p:txBody>
      </p:sp>
      <p:pic>
        <p:nvPicPr>
          <p:cNvPr id="15" name="Kuva 14" descr="Kuva, joka sisältää kohteen piha-, taivas, rakennus, puu&#10;&#10;Kuvaus luotu automaattisesti">
            <a:extLst>
              <a:ext uri="{FF2B5EF4-FFF2-40B4-BE49-F238E27FC236}">
                <a16:creationId xmlns:a16="http://schemas.microsoft.com/office/drawing/2014/main" id="{713F863C-9B01-2390-3D5D-47F24E91F666}"/>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a:stretch/>
        </p:blipFill>
        <p:spPr>
          <a:xfrm>
            <a:off x="2046509" y="52248"/>
            <a:ext cx="8229600" cy="2775107"/>
          </a:xfrm>
          <a:prstGeom prst="rect">
            <a:avLst/>
          </a:prstGeom>
        </p:spPr>
      </p:pic>
      <p:pic>
        <p:nvPicPr>
          <p:cNvPr id="11" name="Kuva 10" descr="Kuva, joka sisältää kohteen Fontti, teksti, Grafiikka, logo&#10;&#10;Kuvaus luotu automaattisesti">
            <a:extLst>
              <a:ext uri="{FF2B5EF4-FFF2-40B4-BE49-F238E27FC236}">
                <a16:creationId xmlns:a16="http://schemas.microsoft.com/office/drawing/2014/main" id="{515E6DEB-4AFB-40A7-91F6-FBCC51B03838}"/>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t="1963" b="5328"/>
          <a:stretch/>
        </p:blipFill>
        <p:spPr>
          <a:xfrm>
            <a:off x="1523603" y="52998"/>
            <a:ext cx="9144793" cy="2775107"/>
          </a:xfrm>
          <a:prstGeom prst="rect">
            <a:avLst/>
          </a:prstGeom>
        </p:spPr>
      </p:pic>
      <p:sp>
        <p:nvSpPr>
          <p:cNvPr id="4" name="Slide Number Placeholder 5">
            <a:extLst>
              <a:ext uri="{FF2B5EF4-FFF2-40B4-BE49-F238E27FC236}">
                <a16:creationId xmlns:a16="http://schemas.microsoft.com/office/drawing/2014/main" id="{FFC71034-40A1-046F-6357-5BC03A362A03}"/>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598867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kuvallinen SEAMK-teksti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4977517" y="365125"/>
            <a:ext cx="6376282" cy="1325563"/>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4977517" y="1825625"/>
            <a:ext cx="6376282" cy="4351338"/>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Kuva 6">
            <a:extLst>
              <a:ext uri="{FF2B5EF4-FFF2-40B4-BE49-F238E27FC236}">
                <a16:creationId xmlns:a16="http://schemas.microsoft.com/office/drawing/2014/main" id="{41BC94F5-6C55-19D4-ED35-E7286417C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4881320" cy="6858000"/>
          </a:xfrm>
          <a:prstGeom prst="rect">
            <a:avLst/>
          </a:prstGeom>
        </p:spPr>
      </p:pic>
      <p:sp>
        <p:nvSpPr>
          <p:cNvPr id="4" name="Slide Number Placeholder 5">
            <a:extLst>
              <a:ext uri="{FF2B5EF4-FFF2-40B4-BE49-F238E27FC236}">
                <a16:creationId xmlns:a16="http://schemas.microsoft.com/office/drawing/2014/main" id="{25D5E3EB-22A8-4237-54B2-020837DBB614}"/>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2609070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kuvallinen avainsanapilv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4977517" y="365125"/>
            <a:ext cx="6376282" cy="1325563"/>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4977517" y="1825625"/>
            <a:ext cx="6376282" cy="4351338"/>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Kuva 4">
            <a:extLst>
              <a:ext uri="{FF2B5EF4-FFF2-40B4-BE49-F238E27FC236}">
                <a16:creationId xmlns:a16="http://schemas.microsoft.com/office/drawing/2014/main" id="{BA20E27F-3490-F7BA-542F-FCB91E547C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a:stretch/>
        </p:blipFill>
        <p:spPr>
          <a:xfrm>
            <a:off x="7951" y="0"/>
            <a:ext cx="4834395" cy="6858000"/>
          </a:xfrm>
          <a:prstGeom prst="rect">
            <a:avLst/>
          </a:prstGeom>
        </p:spPr>
      </p:pic>
      <p:sp>
        <p:nvSpPr>
          <p:cNvPr id="4" name="Slide Number Placeholder 5">
            <a:extLst>
              <a:ext uri="{FF2B5EF4-FFF2-40B4-BE49-F238E27FC236}">
                <a16:creationId xmlns:a16="http://schemas.microsoft.com/office/drawing/2014/main" id="{C44A0AC6-2F11-1CAE-AD72-928954A54DB9}"/>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1447198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ksi otsikkoa, sisältöä ja kuv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5128598" y="136526"/>
            <a:ext cx="6877869" cy="1085842"/>
          </a:xfrm>
        </p:spPr>
        <p:txBody>
          <a:bodyPr>
            <a:normAutofit/>
          </a:bodyPr>
          <a:lstStyle>
            <a:lvl1pPr>
              <a:defRPr sz="3600"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5134816" y="1224230"/>
            <a:ext cx="6869918" cy="1740196"/>
          </a:xfrm>
        </p:spPr>
        <p:txBody>
          <a:bodyPr>
            <a:normAutofit/>
          </a:bodyPr>
          <a:lstStyle>
            <a:lvl1pPr>
              <a:defRPr sz="2000">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p:txBody>
      </p:sp>
      <p:pic>
        <p:nvPicPr>
          <p:cNvPr id="8" name="Kuva 7">
            <a:extLst>
              <a:ext uri="{FF2B5EF4-FFF2-40B4-BE49-F238E27FC236}">
                <a16:creationId xmlns:a16="http://schemas.microsoft.com/office/drawing/2014/main" id="{05D5FED6-E277-81CE-3246-CE703555EB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5080000" cy="3378200"/>
          </a:xfrm>
          <a:prstGeom prst="rect">
            <a:avLst/>
          </a:prstGeom>
        </p:spPr>
      </p:pic>
      <p:pic>
        <p:nvPicPr>
          <p:cNvPr id="14" name="Kuva 13">
            <a:extLst>
              <a:ext uri="{FF2B5EF4-FFF2-40B4-BE49-F238E27FC236}">
                <a16:creationId xmlns:a16="http://schemas.microsoft.com/office/drawing/2014/main" id="{DD0D0BA8-2B28-ABA0-5455-1DF6C82819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 y="7951"/>
            <a:ext cx="5117174" cy="3477118"/>
          </a:xfrm>
          <a:prstGeom prst="rect">
            <a:avLst/>
          </a:prstGeom>
        </p:spPr>
      </p:pic>
      <p:sp>
        <p:nvSpPr>
          <p:cNvPr id="9" name="Tekstin paikkamerkki 8">
            <a:extLst>
              <a:ext uri="{FF2B5EF4-FFF2-40B4-BE49-F238E27FC236}">
                <a16:creationId xmlns:a16="http://schemas.microsoft.com/office/drawing/2014/main" id="{3F875178-F717-F77A-0507-27491C5758BF}"/>
              </a:ext>
            </a:extLst>
          </p:cNvPr>
          <p:cNvSpPr>
            <a:spLocks noGrp="1"/>
          </p:cNvSpPr>
          <p:nvPr>
            <p:ph type="body" sz="quarter" idx="14" hasCustomPrompt="1"/>
          </p:nvPr>
        </p:nvSpPr>
        <p:spPr>
          <a:xfrm>
            <a:off x="147637" y="3466688"/>
            <a:ext cx="6993798" cy="972575"/>
          </a:xfrm>
        </p:spPr>
        <p:txBody>
          <a:bodyPr>
            <a:noAutofit/>
          </a:bodyPr>
          <a:lstStyle>
            <a:lvl1pPr marL="0" indent="0" algn="l" defTabSz="914400" rtl="0" eaLnBrk="1" latinLnBrk="0" hangingPunct="1">
              <a:lnSpc>
                <a:spcPct val="90000"/>
              </a:lnSpc>
              <a:spcBef>
                <a:spcPct val="0"/>
              </a:spcBef>
              <a:buNone/>
              <a:defRPr lang="fi-FI" sz="3600" b="1" kern="1200" dirty="0" err="1" smtClean="0">
                <a:solidFill>
                  <a:schemeClr val="tx1"/>
                </a:solidFill>
                <a:latin typeface="Arial Narrow" panose="020B0606020202030204" pitchFamily="34" charset="0"/>
                <a:ea typeface="+mj-ea"/>
                <a:cs typeface="+mj-cs"/>
              </a:defRPr>
            </a:lvl1pPr>
            <a:lvl2pPr marL="457200" indent="0">
              <a:buNone/>
              <a:defRPr/>
            </a:lvl2pPr>
          </a:lstStyle>
          <a:p>
            <a:pPr lvl="0"/>
            <a:r>
              <a:rPr lang="fi-FI" dirty="0"/>
              <a:t>Muokkaa tekstin </a:t>
            </a:r>
            <a:r>
              <a:rPr lang="fi-FI" dirty="0" err="1"/>
              <a:t>perustyyl</a:t>
            </a:r>
            <a:r>
              <a:rPr lang="fi-FI" dirty="0"/>
              <a:t>. </a:t>
            </a:r>
            <a:r>
              <a:rPr lang="fi-FI" dirty="0" err="1"/>
              <a:t>napsautt</a:t>
            </a:r>
            <a:r>
              <a:rPr lang="fi-FI" dirty="0"/>
              <a:t>.</a:t>
            </a:r>
          </a:p>
        </p:txBody>
      </p:sp>
      <p:sp>
        <p:nvSpPr>
          <p:cNvPr id="17" name="Sisällön paikkamerkki 2">
            <a:extLst>
              <a:ext uri="{FF2B5EF4-FFF2-40B4-BE49-F238E27FC236}">
                <a16:creationId xmlns:a16="http://schemas.microsoft.com/office/drawing/2014/main" id="{A0E599D8-41DF-2332-B09E-34F6940BD2C9}"/>
              </a:ext>
            </a:extLst>
          </p:cNvPr>
          <p:cNvSpPr>
            <a:spLocks noGrp="1"/>
          </p:cNvSpPr>
          <p:nvPr>
            <p:ph idx="13"/>
          </p:nvPr>
        </p:nvSpPr>
        <p:spPr>
          <a:xfrm>
            <a:off x="147637" y="4468760"/>
            <a:ext cx="6993798" cy="1850922"/>
          </a:xfrm>
        </p:spPr>
        <p:txBody>
          <a:bodyPr>
            <a:normAutofit/>
          </a:bodyPr>
          <a:lstStyle>
            <a:lvl1pPr>
              <a:defRPr sz="2000">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p:txBody>
      </p:sp>
      <p:pic>
        <p:nvPicPr>
          <p:cNvPr id="11" name="Kuva 10">
            <a:extLst>
              <a:ext uri="{FF2B5EF4-FFF2-40B4-BE49-F238E27FC236}">
                <a16:creationId xmlns:a16="http://schemas.microsoft.com/office/drawing/2014/main" id="{CBA156B4-C142-1F65-C6F8-F4F0A4250E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7178610" y="3465171"/>
            <a:ext cx="5013390" cy="3346438"/>
          </a:xfrm>
          <a:prstGeom prst="rect">
            <a:avLst/>
          </a:prstGeom>
        </p:spPr>
      </p:pic>
      <p:pic>
        <p:nvPicPr>
          <p:cNvPr id="15" name="Kuva 14">
            <a:extLst>
              <a:ext uri="{FF2B5EF4-FFF2-40B4-BE49-F238E27FC236}">
                <a16:creationId xmlns:a16="http://schemas.microsoft.com/office/drawing/2014/main" id="{A554646A-FE0A-F235-ABAE-2C5B724956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rot="10800000">
            <a:off x="7178610" y="3413096"/>
            <a:ext cx="5013387" cy="3390475"/>
          </a:xfrm>
          <a:prstGeom prst="rect">
            <a:avLst/>
          </a:prstGeom>
        </p:spPr>
      </p:pic>
      <p:pic>
        <p:nvPicPr>
          <p:cNvPr id="4" name="Kuva 3">
            <a:extLst>
              <a:ext uri="{FF2B5EF4-FFF2-40B4-BE49-F238E27FC236}">
                <a16:creationId xmlns:a16="http://schemas.microsoft.com/office/drawing/2014/main" id="{35BED2DC-EB5F-968F-2E24-E55C29DDA7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7" name="Slide Number Placeholder 5">
            <a:extLst>
              <a:ext uri="{FF2B5EF4-FFF2-40B4-BE49-F238E27FC236}">
                <a16:creationId xmlns:a16="http://schemas.microsoft.com/office/drawing/2014/main" id="{9A86472D-ABF3-553A-8C57-DE77932238E9}"/>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solidFill>
                  <a:schemeClr val="bg1"/>
                </a:solidFill>
                <a:latin typeface="Arial Narrow" panose="020B0606020202030204" pitchFamily="34" charset="0"/>
              </a:rPr>
              <a:pPr/>
              <a:t>‹#›</a:t>
            </a:fld>
            <a:endParaRPr lang="fi-FI"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588204598"/>
      </p:ext>
    </p:extLst>
  </p:cSld>
  <p:clrMapOvr>
    <a:masterClrMapping/>
  </p:clrMapOvr>
  <mc:AlternateContent xmlns:mc="http://schemas.openxmlformats.org/markup-compatibility/2006" xmlns:p14="http://schemas.microsoft.com/office/powerpoint/2010/main">
    <mc:Choice Requires="p14">
      <p:transition spd="slow" p14:dur="2000" advTm="179000"/>
    </mc:Choice>
    <mc:Fallback xmlns="">
      <p:transition spd="slow" advTm="17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4" name="Kuva 3">
            <a:extLst>
              <a:ext uri="{FF2B5EF4-FFF2-40B4-BE49-F238E27FC236}">
                <a16:creationId xmlns:a16="http://schemas.microsoft.com/office/drawing/2014/main" id="{ED0108B4-43D1-74DB-DB86-55E59A6458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5" name="Slide Number Placeholder 5">
            <a:extLst>
              <a:ext uri="{FF2B5EF4-FFF2-40B4-BE49-F238E27FC236}">
                <a16:creationId xmlns:a16="http://schemas.microsoft.com/office/drawing/2014/main" id="{538939C7-42C3-3E9E-99A8-30DDD5FAB5D9}"/>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1015394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eri keltaista aluetta nostoil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ECC8D0-A37F-E038-8284-9DA6900A2253}"/>
              </a:ext>
            </a:extLst>
          </p:cNvPr>
          <p:cNvSpPr>
            <a:spLocks noGrp="1" noRot="1" noMove="1" noResize="1" noEditPoints="1" noAdjustHandles="1" noChangeArrowheads="1" noChangeShapeType="1"/>
          </p:cNvSpPr>
          <p:nvPr>
            <p:ph type="title"/>
          </p:nvPr>
        </p:nvSpPr>
        <p:spPr>
          <a:xfrm>
            <a:off x="49521" y="-1419441"/>
            <a:ext cx="11732319" cy="1325563"/>
          </a:xfrm>
        </p:spPr>
        <p:txBody>
          <a:bodyPr>
            <a:normAutofit/>
          </a:bodyPr>
          <a:lstStyle>
            <a:lvl1pPr>
              <a:defRPr sz="5600" b="1"/>
            </a:lvl1pPr>
          </a:lstStyle>
          <a:p>
            <a:r>
              <a:rPr lang="en-US"/>
              <a:t>Click to edit Master title style</a:t>
            </a:r>
            <a:endParaRPr lang="fi-FI" dirty="0"/>
          </a:p>
        </p:txBody>
      </p:sp>
      <p:sp>
        <p:nvSpPr>
          <p:cNvPr id="3" name="Tekstin paikkamerkki 2">
            <a:extLst>
              <a:ext uri="{FF2B5EF4-FFF2-40B4-BE49-F238E27FC236}">
                <a16:creationId xmlns:a16="http://schemas.microsoft.com/office/drawing/2014/main" id="{E6F0C4F7-6D3A-2FFA-7C7C-EB8A25A645F2}"/>
              </a:ext>
            </a:extLst>
          </p:cNvPr>
          <p:cNvSpPr>
            <a:spLocks noGrp="1"/>
          </p:cNvSpPr>
          <p:nvPr>
            <p:ph type="body" idx="1"/>
          </p:nvPr>
        </p:nvSpPr>
        <p:spPr>
          <a:xfrm>
            <a:off x="49521" y="2588342"/>
            <a:ext cx="4006289" cy="1460091"/>
          </a:xfrm>
          <a:noFill/>
          <a:ln>
            <a:noFill/>
          </a:ln>
        </p:spPr>
        <p:txBody>
          <a:bodyPr anchor="ctr">
            <a:noAutofit/>
          </a:bodyPr>
          <a:lstStyle>
            <a:lvl1pPr marL="0" indent="0" algn="ctr">
              <a:buNone/>
              <a:defRPr sz="4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kstin paikkamerkki 4">
            <a:extLst>
              <a:ext uri="{FF2B5EF4-FFF2-40B4-BE49-F238E27FC236}">
                <a16:creationId xmlns:a16="http://schemas.microsoft.com/office/drawing/2014/main" id="{56109727-C3F8-BAA4-DE28-E84A00AEE86D}"/>
              </a:ext>
            </a:extLst>
          </p:cNvPr>
          <p:cNvSpPr>
            <a:spLocks noGrp="1"/>
          </p:cNvSpPr>
          <p:nvPr>
            <p:ph type="body" sz="quarter" idx="13"/>
          </p:nvPr>
        </p:nvSpPr>
        <p:spPr>
          <a:xfrm>
            <a:off x="4184144" y="2588342"/>
            <a:ext cx="3905346" cy="1460091"/>
          </a:xfrm>
          <a:noFill/>
        </p:spPr>
        <p:txBody>
          <a:bodyPr anchor="ctr">
            <a:noAutofit/>
          </a:bodyPr>
          <a:lstStyle>
            <a:lvl1pPr marL="0" indent="0" algn="ctr">
              <a:buNone/>
              <a:defRPr sz="4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kstin paikkamerkki 4">
            <a:extLst>
              <a:ext uri="{FF2B5EF4-FFF2-40B4-BE49-F238E27FC236}">
                <a16:creationId xmlns:a16="http://schemas.microsoft.com/office/drawing/2014/main" id="{06663B2E-9AA0-AF0D-F90B-A43ECE27348F}"/>
              </a:ext>
            </a:extLst>
          </p:cNvPr>
          <p:cNvSpPr>
            <a:spLocks noGrp="1"/>
          </p:cNvSpPr>
          <p:nvPr>
            <p:ph type="body" sz="quarter" idx="3"/>
          </p:nvPr>
        </p:nvSpPr>
        <p:spPr>
          <a:xfrm>
            <a:off x="8241178" y="2588342"/>
            <a:ext cx="3859874" cy="1533832"/>
          </a:xfrm>
          <a:noFill/>
        </p:spPr>
        <p:txBody>
          <a:bodyPr anchor="ctr">
            <a:noAutofit/>
          </a:bodyPr>
          <a:lstStyle>
            <a:lvl1pPr marL="0" indent="0" algn="ctr">
              <a:buNone/>
              <a:defRPr sz="4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Kuva 3">
            <a:extLst>
              <a:ext uri="{FF2B5EF4-FFF2-40B4-BE49-F238E27FC236}">
                <a16:creationId xmlns:a16="http://schemas.microsoft.com/office/drawing/2014/main" id="{868106C5-0231-18C4-12CC-DFD0FFAB16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6" name="Slide Number Placeholder 5">
            <a:extLst>
              <a:ext uri="{FF2B5EF4-FFF2-40B4-BE49-F238E27FC236}">
                <a16:creationId xmlns:a16="http://schemas.microsoft.com/office/drawing/2014/main" id="{41491B06-0401-8249-738C-F78AB7D425E9}"/>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348792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ltainen pohja otsikolle, sisällölle ja nostoil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Otsikko 12">
            <a:extLst>
              <a:ext uri="{FF2B5EF4-FFF2-40B4-BE49-F238E27FC236}">
                <a16:creationId xmlns:a16="http://schemas.microsoft.com/office/drawing/2014/main" id="{8C5B8252-1FAD-08DD-44CF-2FEEFBE7B04D}"/>
              </a:ext>
            </a:extLst>
          </p:cNvPr>
          <p:cNvSpPr>
            <a:spLocks noGrp="1"/>
          </p:cNvSpPr>
          <p:nvPr>
            <p:ph type="title"/>
          </p:nvPr>
        </p:nvSpPr>
        <p:spPr>
          <a:xfrm>
            <a:off x="3839596" y="458755"/>
            <a:ext cx="7991683" cy="1649318"/>
          </a:xfrm>
        </p:spPr>
        <p:txBody>
          <a:bodyPr>
            <a:noAutofit/>
          </a:bodyPr>
          <a:lstStyle>
            <a:lvl1pPr algn="ctr">
              <a:defRPr sz="6000" b="1"/>
            </a:lvl1pPr>
          </a:lstStyle>
          <a:p>
            <a:r>
              <a:rPr lang="en-US"/>
              <a:t>Click to edit Master title style</a:t>
            </a:r>
            <a:endParaRPr lang="fi-FI" dirty="0"/>
          </a:p>
        </p:txBody>
      </p:sp>
      <p:sp>
        <p:nvSpPr>
          <p:cNvPr id="7" name="Tekstin paikkamerkki 6">
            <a:extLst>
              <a:ext uri="{FF2B5EF4-FFF2-40B4-BE49-F238E27FC236}">
                <a16:creationId xmlns:a16="http://schemas.microsoft.com/office/drawing/2014/main" id="{A9DC7428-DBE9-A6AF-68C4-826C912CF159}"/>
              </a:ext>
            </a:extLst>
          </p:cNvPr>
          <p:cNvSpPr>
            <a:spLocks noGrp="1"/>
          </p:cNvSpPr>
          <p:nvPr>
            <p:ph type="body" sz="quarter" idx="14"/>
          </p:nvPr>
        </p:nvSpPr>
        <p:spPr>
          <a:xfrm>
            <a:off x="3858238" y="2509404"/>
            <a:ext cx="7973041" cy="3628159"/>
          </a:xfrm>
        </p:spPr>
        <p:txBody>
          <a:bodyPr>
            <a:normAutofit/>
          </a:bodyPr>
          <a:lstStyle>
            <a:lvl1pPr>
              <a:defRPr sz="2800"/>
            </a:lvl1pPr>
          </a:lstStyle>
          <a:p>
            <a:pPr lvl="0"/>
            <a:r>
              <a:rPr lang="en-US"/>
              <a:t>Click to edit Master text styles</a:t>
            </a:r>
          </a:p>
        </p:txBody>
      </p:sp>
      <p:sp>
        <p:nvSpPr>
          <p:cNvPr id="10" name="Tekstin paikkamerkki 4">
            <a:extLst>
              <a:ext uri="{FF2B5EF4-FFF2-40B4-BE49-F238E27FC236}">
                <a16:creationId xmlns:a16="http://schemas.microsoft.com/office/drawing/2014/main" id="{56109727-C3F8-BAA4-DE28-E84A00AEE86D}"/>
              </a:ext>
            </a:extLst>
          </p:cNvPr>
          <p:cNvSpPr>
            <a:spLocks noGrp="1"/>
          </p:cNvSpPr>
          <p:nvPr>
            <p:ph type="body" sz="quarter" idx="13"/>
          </p:nvPr>
        </p:nvSpPr>
        <p:spPr>
          <a:xfrm>
            <a:off x="1919799" y="2569196"/>
            <a:ext cx="1828802" cy="1327355"/>
          </a:xfrm>
          <a:noFill/>
        </p:spPr>
        <p:txBody>
          <a:bodyPr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kstin paikkamerkki 2">
            <a:extLst>
              <a:ext uri="{FF2B5EF4-FFF2-40B4-BE49-F238E27FC236}">
                <a16:creationId xmlns:a16="http://schemas.microsoft.com/office/drawing/2014/main" id="{E6F0C4F7-6D3A-2FFA-7C7C-EB8A25A645F2}"/>
              </a:ext>
            </a:extLst>
          </p:cNvPr>
          <p:cNvSpPr>
            <a:spLocks noGrp="1"/>
          </p:cNvSpPr>
          <p:nvPr>
            <p:ph type="body" idx="1"/>
          </p:nvPr>
        </p:nvSpPr>
        <p:spPr>
          <a:xfrm>
            <a:off x="13160" y="2569196"/>
            <a:ext cx="1807970" cy="1327355"/>
          </a:xfrm>
          <a:noFill/>
          <a:ln>
            <a:noFill/>
          </a:ln>
        </p:spPr>
        <p:txBody>
          <a:bodyPr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2" name="Kuva 1">
            <a:extLst>
              <a:ext uri="{FF2B5EF4-FFF2-40B4-BE49-F238E27FC236}">
                <a16:creationId xmlns:a16="http://schemas.microsoft.com/office/drawing/2014/main" id="{FD5C4D76-E9A2-DC33-FBED-B908C5425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4" name="Slide Number Placeholder 5">
            <a:extLst>
              <a:ext uri="{FF2B5EF4-FFF2-40B4-BE49-F238E27FC236}">
                <a16:creationId xmlns:a16="http://schemas.microsoft.com/office/drawing/2014/main" id="{AF9B6EFD-12B4-5BF9-7F13-D917C8877AD6}"/>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230292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ltainen pohja otsikolle, sisällölle ja nostol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B3A508-BD91-22AB-8663-3DC82A737F33}"/>
              </a:ext>
            </a:extLst>
          </p:cNvPr>
          <p:cNvSpPr>
            <a:spLocks noGrp="1"/>
          </p:cNvSpPr>
          <p:nvPr>
            <p:ph type="title"/>
          </p:nvPr>
        </p:nvSpPr>
        <p:spPr>
          <a:xfrm>
            <a:off x="1998472" y="868450"/>
            <a:ext cx="9421091" cy="1325563"/>
          </a:xfrm>
        </p:spPr>
        <p:txBody>
          <a:bodyPr>
            <a:noAutofit/>
          </a:bodyPr>
          <a:lstStyle>
            <a:lvl1pPr algn="ctr">
              <a:defRPr sz="6000" b="1"/>
            </a:lvl1pPr>
          </a:lstStyle>
          <a:p>
            <a:r>
              <a:rPr lang="en-US"/>
              <a:t>Click to edit Master title style</a:t>
            </a:r>
            <a:endParaRPr lang="fi-FI" dirty="0"/>
          </a:p>
        </p:txBody>
      </p:sp>
      <p:sp>
        <p:nvSpPr>
          <p:cNvPr id="3" name="Tekstin paikkamerkki 2">
            <a:extLst>
              <a:ext uri="{FF2B5EF4-FFF2-40B4-BE49-F238E27FC236}">
                <a16:creationId xmlns:a16="http://schemas.microsoft.com/office/drawing/2014/main" id="{E6F0C4F7-6D3A-2FFA-7C7C-EB8A25A645F2}"/>
              </a:ext>
            </a:extLst>
          </p:cNvPr>
          <p:cNvSpPr>
            <a:spLocks noGrp="1"/>
          </p:cNvSpPr>
          <p:nvPr>
            <p:ph type="body" idx="1"/>
          </p:nvPr>
        </p:nvSpPr>
        <p:spPr>
          <a:xfrm>
            <a:off x="13160" y="1971597"/>
            <a:ext cx="1807970" cy="1460091"/>
          </a:xfrm>
          <a:noFill/>
          <a:ln>
            <a:noFill/>
          </a:ln>
        </p:spPr>
        <p:txBody>
          <a:bodyPr anchor="ctr">
            <a:normAutofit/>
          </a:bodyPr>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kstin paikkamerkki 6">
            <a:extLst>
              <a:ext uri="{FF2B5EF4-FFF2-40B4-BE49-F238E27FC236}">
                <a16:creationId xmlns:a16="http://schemas.microsoft.com/office/drawing/2014/main" id="{A9DC7428-DBE9-A6AF-68C4-826C912CF159}"/>
              </a:ext>
            </a:extLst>
          </p:cNvPr>
          <p:cNvSpPr>
            <a:spLocks noGrp="1"/>
          </p:cNvSpPr>
          <p:nvPr>
            <p:ph type="body" sz="quarter" idx="14"/>
          </p:nvPr>
        </p:nvSpPr>
        <p:spPr>
          <a:xfrm>
            <a:off x="1998472" y="2706920"/>
            <a:ext cx="10029345" cy="3282630"/>
          </a:xfrm>
        </p:spPr>
        <p:txBody>
          <a:bodyPr>
            <a:normAutofit/>
          </a:bodyPr>
          <a:lstStyle>
            <a:lvl1pPr>
              <a:defRPr sz="2800"/>
            </a:lvl1pPr>
          </a:lstStyle>
          <a:p>
            <a:pPr lvl="0"/>
            <a:r>
              <a:rPr lang="en-US"/>
              <a:t>Click to edit Master text styles</a:t>
            </a:r>
          </a:p>
        </p:txBody>
      </p:sp>
      <p:pic>
        <p:nvPicPr>
          <p:cNvPr id="4" name="Kuva 3">
            <a:extLst>
              <a:ext uri="{FF2B5EF4-FFF2-40B4-BE49-F238E27FC236}">
                <a16:creationId xmlns:a16="http://schemas.microsoft.com/office/drawing/2014/main" id="{B89D475C-9B50-1120-05E9-93C1E795D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5" name="Slide Number Placeholder 5">
            <a:extLst>
              <a:ext uri="{FF2B5EF4-FFF2-40B4-BE49-F238E27FC236}">
                <a16:creationId xmlns:a16="http://schemas.microsoft.com/office/drawing/2014/main" id="{54F08ADB-CD8A-DBDE-DA44-E86BF99597E6}"/>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773115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ltainen pohja, otsikko ja sisältö">
    <p:bg>
      <p:bgPr>
        <a:solidFill>
          <a:srgbClr val="FFE80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34F68B-72D9-2AF2-64B1-30A452D265DE}"/>
              </a:ext>
            </a:extLst>
          </p:cNvPr>
          <p:cNvSpPr>
            <a:spLocks noGrp="1"/>
          </p:cNvSpPr>
          <p:nvPr>
            <p:ph type="title"/>
          </p:nvPr>
        </p:nvSpPr>
        <p:spPr>
          <a:xfrm>
            <a:off x="565459" y="808335"/>
            <a:ext cx="11078055" cy="1325563"/>
          </a:xfrm>
        </p:spPr>
        <p:txBody>
          <a:bodyPr>
            <a:normAutofit/>
          </a:bodyPr>
          <a:lstStyle>
            <a:lvl1pPr algn="ctr">
              <a:defRPr sz="6000" b="1"/>
            </a:lvl1pPr>
          </a:lstStyle>
          <a:p>
            <a:r>
              <a:rPr lang="en-US"/>
              <a:t>Click to edit Master title style</a:t>
            </a:r>
            <a:endParaRPr lang="fi-FI" dirty="0"/>
          </a:p>
        </p:txBody>
      </p:sp>
      <p:sp>
        <p:nvSpPr>
          <p:cNvPr id="7" name="Tekstin paikkamerkki 6">
            <a:extLst>
              <a:ext uri="{FF2B5EF4-FFF2-40B4-BE49-F238E27FC236}">
                <a16:creationId xmlns:a16="http://schemas.microsoft.com/office/drawing/2014/main" id="{A9DC7428-DBE9-A6AF-68C4-826C912CF159}"/>
              </a:ext>
            </a:extLst>
          </p:cNvPr>
          <p:cNvSpPr>
            <a:spLocks noGrp="1"/>
          </p:cNvSpPr>
          <p:nvPr>
            <p:ph type="body" sz="quarter" idx="14"/>
          </p:nvPr>
        </p:nvSpPr>
        <p:spPr>
          <a:xfrm>
            <a:off x="565460" y="2447172"/>
            <a:ext cx="11078055" cy="3282630"/>
          </a:xfrm>
        </p:spPr>
        <p:txBody>
          <a:bodyPr>
            <a:normAutofit/>
          </a:bodyPr>
          <a:lstStyle>
            <a:lvl1pPr>
              <a:defRPr sz="2800"/>
            </a:lvl1pPr>
          </a:lstStyle>
          <a:p>
            <a:pPr lvl="0"/>
            <a:r>
              <a:rPr lang="en-US"/>
              <a:t>Click to edit Master text styles</a:t>
            </a:r>
          </a:p>
        </p:txBody>
      </p:sp>
      <p:pic>
        <p:nvPicPr>
          <p:cNvPr id="3" name="Kuva 2">
            <a:extLst>
              <a:ext uri="{FF2B5EF4-FFF2-40B4-BE49-F238E27FC236}">
                <a16:creationId xmlns:a16="http://schemas.microsoft.com/office/drawing/2014/main" id="{1DFBCE81-437C-F706-D859-D3E1A6D6A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4" name="Slide Number Placeholder 5">
            <a:extLst>
              <a:ext uri="{FF2B5EF4-FFF2-40B4-BE49-F238E27FC236}">
                <a16:creationId xmlns:a16="http://schemas.microsoft.com/office/drawing/2014/main" id="{E71FE9BE-36CF-0BE9-5CB0-D134FD869C91}"/>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298428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3A378A-3125-8F30-278F-F9FEAF722563}"/>
              </a:ext>
            </a:extLst>
          </p:cNvPr>
          <p:cNvSpPr>
            <a:spLocks noGrp="1" noRot="1" noMove="1" noResize="1" noEditPoints="1" noAdjustHandles="1" noChangeArrowheads="1" noChangeShapeType="1"/>
          </p:cNvSpPr>
          <p:nvPr>
            <p:ph type="title"/>
          </p:nvPr>
        </p:nvSpPr>
        <p:spPr>
          <a:xfrm>
            <a:off x="884249" y="-1371577"/>
            <a:ext cx="10515600" cy="1325563"/>
          </a:xfrm>
        </p:spPr>
        <p:txBody>
          <a:bodyPr/>
          <a:lstStyle/>
          <a:p>
            <a:r>
              <a:rPr lang="en-US"/>
              <a:t>Click to edit Master title style</a:t>
            </a:r>
            <a:endParaRPr lang="fi-FI"/>
          </a:p>
        </p:txBody>
      </p:sp>
      <p:pic>
        <p:nvPicPr>
          <p:cNvPr id="6" name="Kuva 5" descr="Seinäjoen ammattikorkeakoulu -logo">
            <a:extLst>
              <a:ext uri="{FF2B5EF4-FFF2-40B4-BE49-F238E27FC236}">
                <a16:creationId xmlns:a16="http://schemas.microsoft.com/office/drawing/2014/main" id="{7EC09DCC-6E84-8324-FC5D-A4DC46BB12D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3920785" y="4868245"/>
            <a:ext cx="4350429" cy="1488105"/>
          </a:xfrm>
          <a:prstGeom prst="rect">
            <a:avLst/>
          </a:prstGeom>
        </p:spPr>
      </p:pic>
      <p:pic>
        <p:nvPicPr>
          <p:cNvPr id="8" name="Kuva 7">
            <a:extLst>
              <a:ext uri="{FF2B5EF4-FFF2-40B4-BE49-F238E27FC236}">
                <a16:creationId xmlns:a16="http://schemas.microsoft.com/office/drawing/2014/main" id="{81561580-4405-F7DC-CBA1-5FF73C6459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a:stretch/>
        </p:blipFill>
        <p:spPr>
          <a:xfrm>
            <a:off x="2438400" y="855199"/>
            <a:ext cx="7315200" cy="2563083"/>
          </a:xfrm>
          <a:prstGeom prst="rect">
            <a:avLst/>
          </a:prstGeom>
        </p:spPr>
      </p:pic>
      <p:pic>
        <p:nvPicPr>
          <p:cNvPr id="18" name="Kuva 17">
            <a:extLst>
              <a:ext uri="{FF2B5EF4-FFF2-40B4-BE49-F238E27FC236}">
                <a16:creationId xmlns:a16="http://schemas.microsoft.com/office/drawing/2014/main" id="{03399842-609C-BEB1-4C99-F524BF954F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2168515" y="718584"/>
            <a:ext cx="7973411" cy="2864733"/>
          </a:xfrm>
          <a:prstGeom prst="rect">
            <a:avLst/>
          </a:prstGeom>
        </p:spPr>
      </p:pic>
    </p:spTree>
    <p:extLst>
      <p:ext uri="{BB962C8B-B14F-4D97-AF65-F5344CB8AC3E}">
        <p14:creationId xmlns:p14="http://schemas.microsoft.com/office/powerpoint/2010/main" val="371176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3A378A-3125-8F30-278F-F9FEAF722563}"/>
              </a:ext>
            </a:extLst>
          </p:cNvPr>
          <p:cNvSpPr>
            <a:spLocks noGrp="1" noRot="1" noMove="1" noResize="1" noEditPoints="1" noAdjustHandles="1" noChangeArrowheads="1" noChangeShapeType="1"/>
          </p:cNvSpPr>
          <p:nvPr>
            <p:ph type="title"/>
          </p:nvPr>
        </p:nvSpPr>
        <p:spPr>
          <a:xfrm>
            <a:off x="884249" y="-1371577"/>
            <a:ext cx="10515600" cy="1325563"/>
          </a:xfrm>
        </p:spPr>
        <p:txBody>
          <a:bodyPr/>
          <a:lstStyle/>
          <a:p>
            <a:r>
              <a:rPr lang="en-US"/>
              <a:t>Click to edit Master title style</a:t>
            </a:r>
            <a:endParaRPr lang="fi-FI"/>
          </a:p>
        </p:txBody>
      </p:sp>
      <p:pic>
        <p:nvPicPr>
          <p:cNvPr id="6" name="Kuva 5" descr="Seinäjoen ammattikorkeakoulu -logo">
            <a:extLst>
              <a:ext uri="{FF2B5EF4-FFF2-40B4-BE49-F238E27FC236}">
                <a16:creationId xmlns:a16="http://schemas.microsoft.com/office/drawing/2014/main" id="{7EC09DCC-6E84-8324-FC5D-A4DC46BB12DA}"/>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val="0"/>
              </a:ext>
            </a:extLst>
          </a:blip>
          <a:stretch>
            <a:fillRect/>
          </a:stretch>
        </p:blipFill>
        <p:spPr>
          <a:xfrm>
            <a:off x="3920785" y="4868245"/>
            <a:ext cx="4350429" cy="1488105"/>
          </a:xfrm>
          <a:prstGeom prst="rect">
            <a:avLst/>
          </a:prstGeom>
        </p:spPr>
      </p:pic>
      <p:pic>
        <p:nvPicPr>
          <p:cNvPr id="4" name="Kuva 3">
            <a:extLst>
              <a:ext uri="{FF2B5EF4-FFF2-40B4-BE49-F238E27FC236}">
                <a16:creationId xmlns:a16="http://schemas.microsoft.com/office/drawing/2014/main" id="{8CC48D0E-DA25-B8BF-820E-029F9DBDA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a:stretch/>
        </p:blipFill>
        <p:spPr>
          <a:xfrm>
            <a:off x="1726836" y="986763"/>
            <a:ext cx="8843155" cy="2273841"/>
          </a:xfrm>
          <a:prstGeom prst="rect">
            <a:avLst/>
          </a:prstGeom>
        </p:spPr>
      </p:pic>
      <p:pic>
        <p:nvPicPr>
          <p:cNvPr id="10" name="Kuva 9">
            <a:extLst>
              <a:ext uri="{FF2B5EF4-FFF2-40B4-BE49-F238E27FC236}">
                <a16:creationId xmlns:a16="http://schemas.microsoft.com/office/drawing/2014/main" id="{1F2B8315-B644-97CF-844C-E93AC3BFB2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613692" y="931027"/>
            <a:ext cx="8964613" cy="2375623"/>
          </a:xfrm>
          <a:prstGeom prst="rect">
            <a:avLst/>
          </a:prstGeom>
        </p:spPr>
      </p:pic>
    </p:spTree>
    <p:extLst>
      <p:ext uri="{BB962C8B-B14F-4D97-AF65-F5344CB8AC3E}">
        <p14:creationId xmlns:p14="http://schemas.microsoft.com/office/powerpoint/2010/main" val="3550560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1" y="1"/>
            <a:ext cx="12192031" cy="6858001"/>
          </a:xfrm>
          <a:prstGeom prst="rect">
            <a:avLst/>
          </a:prstGeom>
          <a:noFill/>
          <a:ln>
            <a:noFill/>
          </a:ln>
        </p:spPr>
      </p:pic>
      <p:sp>
        <p:nvSpPr>
          <p:cNvPr id="20" name="Google Shape;20;p3"/>
          <p:cNvSpPr txBox="1">
            <a:spLocks noGrp="1"/>
          </p:cNvSpPr>
          <p:nvPr>
            <p:ph type="title"/>
          </p:nvPr>
        </p:nvSpPr>
        <p:spPr>
          <a:xfrm>
            <a:off x="188333" y="2266233"/>
            <a:ext cx="9276400" cy="1122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CE3D21"/>
              </a:buClr>
              <a:buSzPts val="3600"/>
              <a:buNone/>
              <a:defRPr sz="4800">
                <a:solidFill>
                  <a:srgbClr val="CE3D21"/>
                </a:solidFill>
              </a:defRPr>
            </a:lvl1pPr>
            <a:lvl2pPr lvl="1">
              <a:spcBef>
                <a:spcPts val="0"/>
              </a:spcBef>
              <a:spcAft>
                <a:spcPts val="0"/>
              </a:spcAft>
              <a:buClr>
                <a:srgbClr val="CE3D21"/>
              </a:buClr>
              <a:buSzPts val="3600"/>
              <a:buNone/>
              <a:defRPr sz="4800">
                <a:solidFill>
                  <a:srgbClr val="CE3D21"/>
                </a:solidFill>
              </a:defRPr>
            </a:lvl2pPr>
            <a:lvl3pPr lvl="2">
              <a:spcBef>
                <a:spcPts val="0"/>
              </a:spcBef>
              <a:spcAft>
                <a:spcPts val="0"/>
              </a:spcAft>
              <a:buClr>
                <a:srgbClr val="CE3D21"/>
              </a:buClr>
              <a:buSzPts val="3600"/>
              <a:buNone/>
              <a:defRPr sz="4800">
                <a:solidFill>
                  <a:srgbClr val="CE3D21"/>
                </a:solidFill>
              </a:defRPr>
            </a:lvl3pPr>
            <a:lvl4pPr lvl="3">
              <a:spcBef>
                <a:spcPts val="0"/>
              </a:spcBef>
              <a:spcAft>
                <a:spcPts val="0"/>
              </a:spcAft>
              <a:buClr>
                <a:srgbClr val="CE3D21"/>
              </a:buClr>
              <a:buSzPts val="3600"/>
              <a:buNone/>
              <a:defRPr sz="4800">
                <a:solidFill>
                  <a:srgbClr val="CE3D21"/>
                </a:solidFill>
              </a:defRPr>
            </a:lvl4pPr>
            <a:lvl5pPr lvl="4">
              <a:spcBef>
                <a:spcPts val="0"/>
              </a:spcBef>
              <a:spcAft>
                <a:spcPts val="0"/>
              </a:spcAft>
              <a:buClr>
                <a:srgbClr val="CE3D21"/>
              </a:buClr>
              <a:buSzPts val="3600"/>
              <a:buNone/>
              <a:defRPr sz="4800">
                <a:solidFill>
                  <a:srgbClr val="CE3D21"/>
                </a:solidFill>
              </a:defRPr>
            </a:lvl5pPr>
            <a:lvl6pPr lvl="5">
              <a:spcBef>
                <a:spcPts val="0"/>
              </a:spcBef>
              <a:spcAft>
                <a:spcPts val="0"/>
              </a:spcAft>
              <a:buClr>
                <a:srgbClr val="CE3D21"/>
              </a:buClr>
              <a:buSzPts val="3600"/>
              <a:buNone/>
              <a:defRPr sz="4800">
                <a:solidFill>
                  <a:srgbClr val="CE3D21"/>
                </a:solidFill>
              </a:defRPr>
            </a:lvl6pPr>
            <a:lvl7pPr lvl="6">
              <a:spcBef>
                <a:spcPts val="0"/>
              </a:spcBef>
              <a:spcAft>
                <a:spcPts val="0"/>
              </a:spcAft>
              <a:buClr>
                <a:srgbClr val="CE3D21"/>
              </a:buClr>
              <a:buSzPts val="3600"/>
              <a:buNone/>
              <a:defRPr sz="4800">
                <a:solidFill>
                  <a:srgbClr val="CE3D21"/>
                </a:solidFill>
              </a:defRPr>
            </a:lvl7pPr>
            <a:lvl8pPr lvl="7">
              <a:spcBef>
                <a:spcPts val="0"/>
              </a:spcBef>
              <a:spcAft>
                <a:spcPts val="0"/>
              </a:spcAft>
              <a:buClr>
                <a:srgbClr val="CE3D21"/>
              </a:buClr>
              <a:buSzPts val="3600"/>
              <a:buNone/>
              <a:defRPr sz="4800">
                <a:solidFill>
                  <a:srgbClr val="CE3D21"/>
                </a:solidFill>
              </a:defRPr>
            </a:lvl8pPr>
            <a:lvl9pPr lvl="8">
              <a:spcBef>
                <a:spcPts val="0"/>
              </a:spcBef>
              <a:spcAft>
                <a:spcPts val="0"/>
              </a:spcAft>
              <a:buClr>
                <a:srgbClr val="CE3D21"/>
              </a:buClr>
              <a:buSzPts val="3600"/>
              <a:buNone/>
              <a:defRPr sz="4800">
                <a:solidFill>
                  <a:srgbClr val="CE3D21"/>
                </a:solidFill>
              </a:defRPr>
            </a:lvl9pPr>
          </a:lstStyle>
          <a:p>
            <a:endParaRPr/>
          </a:p>
        </p:txBody>
      </p:sp>
      <p:sp>
        <p:nvSpPr>
          <p:cNvPr id="21" name="Google Shape;21;p3"/>
          <p:cNvSpPr txBox="1">
            <a:spLocks noGrp="1"/>
          </p:cNvSpPr>
          <p:nvPr>
            <p:ph type="sldNum" idx="12"/>
          </p:nvPr>
        </p:nvSpPr>
        <p:spPr>
          <a:xfrm>
            <a:off x="11296611" y="63866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Google Shape;22;p3"/>
          <p:cNvPicPr preferRelativeResize="0"/>
          <p:nvPr/>
        </p:nvPicPr>
        <p:blipFill>
          <a:blip r:embed="rId3">
            <a:alphaModFix/>
          </a:blip>
          <a:stretch>
            <a:fillRect/>
          </a:stretch>
        </p:blipFill>
        <p:spPr>
          <a:xfrm>
            <a:off x="11209434" y="165631"/>
            <a:ext cx="818767" cy="820300"/>
          </a:xfrm>
          <a:prstGeom prst="rect">
            <a:avLst/>
          </a:prstGeom>
          <a:noFill/>
          <a:ln>
            <a:noFill/>
          </a:ln>
        </p:spPr>
      </p:pic>
    </p:spTree>
    <p:extLst>
      <p:ext uri="{BB962C8B-B14F-4D97-AF65-F5344CB8AC3E}">
        <p14:creationId xmlns:p14="http://schemas.microsoft.com/office/powerpoint/2010/main" val="64612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6873"/>
          <a:stretch/>
        </p:blipFill>
        <p:spPr>
          <a:xfrm>
            <a:off x="1" y="13"/>
            <a:ext cx="12192004" cy="6857987"/>
          </a:xfrm>
          <a:prstGeom prst="rect">
            <a:avLst/>
          </a:prstGeom>
          <a:noFill/>
          <a:ln>
            <a:noFill/>
          </a:ln>
        </p:spPr>
      </p:pic>
      <p:sp>
        <p:nvSpPr>
          <p:cNvPr id="25" name="Google Shape;25;p4"/>
          <p:cNvSpPr txBox="1">
            <a:spLocks noGrp="1"/>
          </p:cNvSpPr>
          <p:nvPr>
            <p:ph type="title"/>
          </p:nvPr>
        </p:nvSpPr>
        <p:spPr>
          <a:xfrm>
            <a:off x="415600" y="593367"/>
            <a:ext cx="6850000" cy="763600"/>
          </a:xfrm>
          <a:prstGeom prst="rect">
            <a:avLst/>
          </a:prstGeom>
        </p:spPr>
        <p:txBody>
          <a:bodyPr spcFirstLastPara="1" wrap="square" lIns="91425" tIns="91425" rIns="91425" bIns="91425" anchor="t" anchorCtr="0">
            <a:normAutofit/>
          </a:bodyPr>
          <a:lstStyle>
            <a:lvl1pPr lvl="0">
              <a:spcBef>
                <a:spcPts val="0"/>
              </a:spcBef>
              <a:spcAft>
                <a:spcPts val="0"/>
              </a:spcAft>
              <a:buClr>
                <a:srgbClr val="579ABC"/>
              </a:buClr>
              <a:buSzPts val="2800"/>
              <a:buNone/>
              <a:defRPr>
                <a:solidFill>
                  <a:srgbClr val="579ABC"/>
                </a:solidFill>
              </a:defRPr>
            </a:lvl1pPr>
            <a:lvl2pPr lvl="1">
              <a:spcBef>
                <a:spcPts val="0"/>
              </a:spcBef>
              <a:spcAft>
                <a:spcPts val="0"/>
              </a:spcAft>
              <a:buClr>
                <a:srgbClr val="579ABC"/>
              </a:buClr>
              <a:buSzPts val="2800"/>
              <a:buNone/>
              <a:defRPr>
                <a:solidFill>
                  <a:srgbClr val="579ABC"/>
                </a:solidFill>
              </a:defRPr>
            </a:lvl2pPr>
            <a:lvl3pPr lvl="2">
              <a:spcBef>
                <a:spcPts val="0"/>
              </a:spcBef>
              <a:spcAft>
                <a:spcPts val="0"/>
              </a:spcAft>
              <a:buClr>
                <a:srgbClr val="579ABC"/>
              </a:buClr>
              <a:buSzPts val="2800"/>
              <a:buNone/>
              <a:defRPr>
                <a:solidFill>
                  <a:srgbClr val="579ABC"/>
                </a:solidFill>
              </a:defRPr>
            </a:lvl3pPr>
            <a:lvl4pPr lvl="3">
              <a:spcBef>
                <a:spcPts val="0"/>
              </a:spcBef>
              <a:spcAft>
                <a:spcPts val="0"/>
              </a:spcAft>
              <a:buClr>
                <a:srgbClr val="579ABC"/>
              </a:buClr>
              <a:buSzPts val="2800"/>
              <a:buNone/>
              <a:defRPr>
                <a:solidFill>
                  <a:srgbClr val="579ABC"/>
                </a:solidFill>
              </a:defRPr>
            </a:lvl4pPr>
            <a:lvl5pPr lvl="4">
              <a:spcBef>
                <a:spcPts val="0"/>
              </a:spcBef>
              <a:spcAft>
                <a:spcPts val="0"/>
              </a:spcAft>
              <a:buClr>
                <a:srgbClr val="579ABC"/>
              </a:buClr>
              <a:buSzPts val="2800"/>
              <a:buNone/>
              <a:defRPr>
                <a:solidFill>
                  <a:srgbClr val="579ABC"/>
                </a:solidFill>
              </a:defRPr>
            </a:lvl5pPr>
            <a:lvl6pPr lvl="5">
              <a:spcBef>
                <a:spcPts val="0"/>
              </a:spcBef>
              <a:spcAft>
                <a:spcPts val="0"/>
              </a:spcAft>
              <a:buClr>
                <a:srgbClr val="579ABC"/>
              </a:buClr>
              <a:buSzPts val="2800"/>
              <a:buNone/>
              <a:defRPr>
                <a:solidFill>
                  <a:srgbClr val="579ABC"/>
                </a:solidFill>
              </a:defRPr>
            </a:lvl6pPr>
            <a:lvl7pPr lvl="6">
              <a:spcBef>
                <a:spcPts val="0"/>
              </a:spcBef>
              <a:spcAft>
                <a:spcPts val="0"/>
              </a:spcAft>
              <a:buClr>
                <a:srgbClr val="579ABC"/>
              </a:buClr>
              <a:buSzPts val="2800"/>
              <a:buNone/>
              <a:defRPr>
                <a:solidFill>
                  <a:srgbClr val="579ABC"/>
                </a:solidFill>
              </a:defRPr>
            </a:lvl7pPr>
            <a:lvl8pPr lvl="7">
              <a:spcBef>
                <a:spcPts val="0"/>
              </a:spcBef>
              <a:spcAft>
                <a:spcPts val="0"/>
              </a:spcAft>
              <a:buClr>
                <a:srgbClr val="579ABC"/>
              </a:buClr>
              <a:buSzPts val="2800"/>
              <a:buNone/>
              <a:defRPr>
                <a:solidFill>
                  <a:srgbClr val="579ABC"/>
                </a:solidFill>
              </a:defRPr>
            </a:lvl8pPr>
            <a:lvl9pPr lvl="8">
              <a:spcBef>
                <a:spcPts val="0"/>
              </a:spcBef>
              <a:spcAft>
                <a:spcPts val="0"/>
              </a:spcAft>
              <a:buClr>
                <a:srgbClr val="579ABC"/>
              </a:buClr>
              <a:buSzPts val="2800"/>
              <a:buNone/>
              <a:defRPr>
                <a:solidFill>
                  <a:srgbClr val="579ABC"/>
                </a:solidFill>
              </a:defRPr>
            </a:lvl9pPr>
          </a:lstStyle>
          <a:p>
            <a:endParaRPr/>
          </a:p>
        </p:txBody>
      </p:sp>
      <p:sp>
        <p:nvSpPr>
          <p:cNvPr id="26" name="Google Shape;26;p4"/>
          <p:cNvSpPr txBox="1">
            <a:spLocks noGrp="1"/>
          </p:cNvSpPr>
          <p:nvPr>
            <p:ph type="body" idx="1"/>
          </p:nvPr>
        </p:nvSpPr>
        <p:spPr>
          <a:xfrm>
            <a:off x="415600" y="1536633"/>
            <a:ext cx="91564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999999"/>
              </a:buClr>
              <a:buSzPts val="1800"/>
              <a:buChar char="●"/>
              <a:defRPr>
                <a:solidFill>
                  <a:srgbClr val="999999"/>
                </a:solidFill>
              </a:defRPr>
            </a:lvl1pPr>
            <a:lvl2pPr marL="1219170" lvl="1" indent="-423323">
              <a:spcBef>
                <a:spcPts val="0"/>
              </a:spcBef>
              <a:spcAft>
                <a:spcPts val="0"/>
              </a:spcAft>
              <a:buClr>
                <a:srgbClr val="999999"/>
              </a:buClr>
              <a:buSzPts val="1400"/>
              <a:buChar char="○"/>
              <a:defRPr>
                <a:solidFill>
                  <a:srgbClr val="999999"/>
                </a:solidFill>
              </a:defRPr>
            </a:lvl2pPr>
            <a:lvl3pPr marL="1828754" lvl="2" indent="-423323">
              <a:spcBef>
                <a:spcPts val="0"/>
              </a:spcBef>
              <a:spcAft>
                <a:spcPts val="0"/>
              </a:spcAft>
              <a:buClr>
                <a:srgbClr val="999999"/>
              </a:buClr>
              <a:buSzPts val="1400"/>
              <a:buChar char="■"/>
              <a:defRPr>
                <a:solidFill>
                  <a:srgbClr val="999999"/>
                </a:solidFill>
              </a:defRPr>
            </a:lvl3pPr>
            <a:lvl4pPr marL="2438339" lvl="3" indent="-423323">
              <a:spcBef>
                <a:spcPts val="0"/>
              </a:spcBef>
              <a:spcAft>
                <a:spcPts val="0"/>
              </a:spcAft>
              <a:buClr>
                <a:srgbClr val="999999"/>
              </a:buClr>
              <a:buSzPts val="1400"/>
              <a:buChar char="●"/>
              <a:defRPr>
                <a:solidFill>
                  <a:srgbClr val="999999"/>
                </a:solidFill>
              </a:defRPr>
            </a:lvl4pPr>
            <a:lvl5pPr marL="3047924" lvl="4" indent="-423323">
              <a:spcBef>
                <a:spcPts val="0"/>
              </a:spcBef>
              <a:spcAft>
                <a:spcPts val="0"/>
              </a:spcAft>
              <a:buClr>
                <a:srgbClr val="999999"/>
              </a:buClr>
              <a:buSzPts val="1400"/>
              <a:buChar char="○"/>
              <a:defRPr>
                <a:solidFill>
                  <a:srgbClr val="999999"/>
                </a:solidFill>
              </a:defRPr>
            </a:lvl5pPr>
            <a:lvl6pPr marL="3657509" lvl="5" indent="-423323">
              <a:spcBef>
                <a:spcPts val="0"/>
              </a:spcBef>
              <a:spcAft>
                <a:spcPts val="0"/>
              </a:spcAft>
              <a:buClr>
                <a:srgbClr val="999999"/>
              </a:buClr>
              <a:buSzPts val="1400"/>
              <a:buChar char="■"/>
              <a:defRPr>
                <a:solidFill>
                  <a:srgbClr val="999999"/>
                </a:solidFill>
              </a:defRPr>
            </a:lvl6pPr>
            <a:lvl7pPr marL="4267093" lvl="6" indent="-423323">
              <a:spcBef>
                <a:spcPts val="0"/>
              </a:spcBef>
              <a:spcAft>
                <a:spcPts val="0"/>
              </a:spcAft>
              <a:buClr>
                <a:srgbClr val="999999"/>
              </a:buClr>
              <a:buSzPts val="1400"/>
              <a:buChar char="●"/>
              <a:defRPr>
                <a:solidFill>
                  <a:srgbClr val="999999"/>
                </a:solidFill>
              </a:defRPr>
            </a:lvl7pPr>
            <a:lvl8pPr marL="4876678" lvl="7" indent="-423323">
              <a:spcBef>
                <a:spcPts val="0"/>
              </a:spcBef>
              <a:spcAft>
                <a:spcPts val="0"/>
              </a:spcAft>
              <a:buClr>
                <a:srgbClr val="999999"/>
              </a:buClr>
              <a:buSzPts val="1400"/>
              <a:buChar char="○"/>
              <a:defRPr>
                <a:solidFill>
                  <a:srgbClr val="999999"/>
                </a:solidFill>
              </a:defRPr>
            </a:lvl8pPr>
            <a:lvl9pPr marL="5486263" lvl="8" indent="-423323">
              <a:spcBef>
                <a:spcPts val="0"/>
              </a:spcBef>
              <a:spcAft>
                <a:spcPts val="0"/>
              </a:spcAft>
              <a:buClr>
                <a:srgbClr val="999999"/>
              </a:buClr>
              <a:buSzPts val="1400"/>
              <a:buChar char="■"/>
              <a:defRPr>
                <a:solidFill>
                  <a:srgbClr val="999999"/>
                </a:solidFill>
              </a:defRPr>
            </a:lvl9pPr>
          </a:lstStyle>
          <a:p>
            <a:endParaRPr/>
          </a:p>
        </p:txBody>
      </p:sp>
      <p:sp>
        <p:nvSpPr>
          <p:cNvPr id="27" name="Google Shape;27;p4"/>
          <p:cNvSpPr txBox="1">
            <a:spLocks noGrp="1"/>
          </p:cNvSpPr>
          <p:nvPr>
            <p:ph type="sldNum" idx="12"/>
          </p:nvPr>
        </p:nvSpPr>
        <p:spPr>
          <a:xfrm>
            <a:off x="11296611" y="63866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8" name="Google Shape;28;p4"/>
          <p:cNvPicPr preferRelativeResize="0"/>
          <p:nvPr/>
        </p:nvPicPr>
        <p:blipFill>
          <a:blip r:embed="rId3">
            <a:alphaModFix/>
          </a:blip>
          <a:stretch>
            <a:fillRect/>
          </a:stretch>
        </p:blipFill>
        <p:spPr>
          <a:xfrm>
            <a:off x="11209434" y="165631"/>
            <a:ext cx="818767" cy="820300"/>
          </a:xfrm>
          <a:prstGeom prst="rect">
            <a:avLst/>
          </a:prstGeom>
          <a:noFill/>
          <a:ln>
            <a:noFill/>
          </a:ln>
        </p:spPr>
      </p:pic>
    </p:spTree>
    <p:extLst>
      <p:ext uri="{BB962C8B-B14F-4D97-AF65-F5344CB8AC3E}">
        <p14:creationId xmlns:p14="http://schemas.microsoft.com/office/powerpoint/2010/main" val="38504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b="6873"/>
          <a:stretch/>
        </p:blipFill>
        <p:spPr>
          <a:xfrm>
            <a:off x="1" y="0"/>
            <a:ext cx="12192004" cy="6858000"/>
          </a:xfrm>
          <a:prstGeom prst="rect">
            <a:avLst/>
          </a:prstGeom>
          <a:noFill/>
          <a:ln>
            <a:noFill/>
          </a:ln>
        </p:spPr>
      </p:pic>
      <p:sp>
        <p:nvSpPr>
          <p:cNvPr id="31" name="Google Shape;31;p5"/>
          <p:cNvSpPr txBox="1">
            <a:spLocks noGrp="1"/>
          </p:cNvSpPr>
          <p:nvPr>
            <p:ph type="title"/>
          </p:nvPr>
        </p:nvSpPr>
        <p:spPr>
          <a:xfrm>
            <a:off x="415600" y="593367"/>
            <a:ext cx="6892400" cy="763600"/>
          </a:xfrm>
          <a:prstGeom prst="rect">
            <a:avLst/>
          </a:prstGeom>
        </p:spPr>
        <p:txBody>
          <a:bodyPr spcFirstLastPara="1" wrap="square" lIns="91425" tIns="91425" rIns="91425" bIns="91425" anchor="t" anchorCtr="0">
            <a:normAutofit/>
          </a:bodyPr>
          <a:lstStyle>
            <a:lvl1pPr lvl="0">
              <a:spcBef>
                <a:spcPts val="0"/>
              </a:spcBef>
              <a:spcAft>
                <a:spcPts val="0"/>
              </a:spcAft>
              <a:buClr>
                <a:srgbClr val="99C9B8"/>
              </a:buClr>
              <a:buSzPts val="2800"/>
              <a:buNone/>
              <a:defRPr>
                <a:solidFill>
                  <a:srgbClr val="99C9B8"/>
                </a:solidFill>
              </a:defRPr>
            </a:lvl1pPr>
            <a:lvl2pPr lvl="1">
              <a:spcBef>
                <a:spcPts val="0"/>
              </a:spcBef>
              <a:spcAft>
                <a:spcPts val="0"/>
              </a:spcAft>
              <a:buClr>
                <a:srgbClr val="99C9B8"/>
              </a:buClr>
              <a:buSzPts val="2800"/>
              <a:buNone/>
              <a:defRPr>
                <a:solidFill>
                  <a:srgbClr val="99C9B8"/>
                </a:solidFill>
              </a:defRPr>
            </a:lvl2pPr>
            <a:lvl3pPr lvl="2">
              <a:spcBef>
                <a:spcPts val="0"/>
              </a:spcBef>
              <a:spcAft>
                <a:spcPts val="0"/>
              </a:spcAft>
              <a:buClr>
                <a:srgbClr val="99C9B8"/>
              </a:buClr>
              <a:buSzPts val="2800"/>
              <a:buNone/>
              <a:defRPr>
                <a:solidFill>
                  <a:srgbClr val="99C9B8"/>
                </a:solidFill>
              </a:defRPr>
            </a:lvl3pPr>
            <a:lvl4pPr lvl="3">
              <a:spcBef>
                <a:spcPts val="0"/>
              </a:spcBef>
              <a:spcAft>
                <a:spcPts val="0"/>
              </a:spcAft>
              <a:buClr>
                <a:srgbClr val="99C9B8"/>
              </a:buClr>
              <a:buSzPts val="2800"/>
              <a:buNone/>
              <a:defRPr>
                <a:solidFill>
                  <a:srgbClr val="99C9B8"/>
                </a:solidFill>
              </a:defRPr>
            </a:lvl4pPr>
            <a:lvl5pPr lvl="4">
              <a:spcBef>
                <a:spcPts val="0"/>
              </a:spcBef>
              <a:spcAft>
                <a:spcPts val="0"/>
              </a:spcAft>
              <a:buClr>
                <a:srgbClr val="99C9B8"/>
              </a:buClr>
              <a:buSzPts val="2800"/>
              <a:buNone/>
              <a:defRPr>
                <a:solidFill>
                  <a:srgbClr val="99C9B8"/>
                </a:solidFill>
              </a:defRPr>
            </a:lvl5pPr>
            <a:lvl6pPr lvl="5">
              <a:spcBef>
                <a:spcPts val="0"/>
              </a:spcBef>
              <a:spcAft>
                <a:spcPts val="0"/>
              </a:spcAft>
              <a:buClr>
                <a:srgbClr val="99C9B8"/>
              </a:buClr>
              <a:buSzPts val="2800"/>
              <a:buNone/>
              <a:defRPr>
                <a:solidFill>
                  <a:srgbClr val="99C9B8"/>
                </a:solidFill>
              </a:defRPr>
            </a:lvl6pPr>
            <a:lvl7pPr lvl="6">
              <a:spcBef>
                <a:spcPts val="0"/>
              </a:spcBef>
              <a:spcAft>
                <a:spcPts val="0"/>
              </a:spcAft>
              <a:buClr>
                <a:srgbClr val="99C9B8"/>
              </a:buClr>
              <a:buSzPts val="2800"/>
              <a:buNone/>
              <a:defRPr>
                <a:solidFill>
                  <a:srgbClr val="99C9B8"/>
                </a:solidFill>
              </a:defRPr>
            </a:lvl7pPr>
            <a:lvl8pPr lvl="7">
              <a:spcBef>
                <a:spcPts val="0"/>
              </a:spcBef>
              <a:spcAft>
                <a:spcPts val="0"/>
              </a:spcAft>
              <a:buClr>
                <a:srgbClr val="99C9B8"/>
              </a:buClr>
              <a:buSzPts val="2800"/>
              <a:buNone/>
              <a:defRPr>
                <a:solidFill>
                  <a:srgbClr val="99C9B8"/>
                </a:solidFill>
              </a:defRPr>
            </a:lvl8pPr>
            <a:lvl9pPr lvl="8">
              <a:spcBef>
                <a:spcPts val="0"/>
              </a:spcBef>
              <a:spcAft>
                <a:spcPts val="0"/>
              </a:spcAft>
              <a:buClr>
                <a:srgbClr val="99C9B8"/>
              </a:buClr>
              <a:buSzPts val="2800"/>
              <a:buNone/>
              <a:defRPr>
                <a:solidFill>
                  <a:srgbClr val="99C9B8"/>
                </a:solidFill>
              </a:defRPr>
            </a:lvl9pPr>
          </a:lstStyle>
          <a:p>
            <a:endParaRPr/>
          </a:p>
        </p:txBody>
      </p:sp>
      <p:sp>
        <p:nvSpPr>
          <p:cNvPr id="32" name="Google Shape;3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3" name="Google Shape;3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5"/>
          <p:cNvSpPr txBox="1">
            <a:spLocks noGrp="1"/>
          </p:cNvSpPr>
          <p:nvPr>
            <p:ph type="sldNum" idx="12"/>
          </p:nvPr>
        </p:nvSpPr>
        <p:spPr>
          <a:xfrm>
            <a:off x="11296611" y="63866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5" name="Google Shape;35;p5"/>
          <p:cNvPicPr preferRelativeResize="0"/>
          <p:nvPr/>
        </p:nvPicPr>
        <p:blipFill>
          <a:blip r:embed="rId3">
            <a:alphaModFix/>
          </a:blip>
          <a:stretch>
            <a:fillRect/>
          </a:stretch>
        </p:blipFill>
        <p:spPr>
          <a:xfrm>
            <a:off x="11209434" y="165631"/>
            <a:ext cx="818767" cy="820300"/>
          </a:xfrm>
          <a:prstGeom prst="rect">
            <a:avLst/>
          </a:prstGeom>
          <a:noFill/>
          <a:ln>
            <a:noFill/>
          </a:ln>
        </p:spPr>
      </p:pic>
    </p:spTree>
    <p:extLst>
      <p:ext uri="{BB962C8B-B14F-4D97-AF65-F5344CB8AC3E}">
        <p14:creationId xmlns:p14="http://schemas.microsoft.com/office/powerpoint/2010/main" val="753289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030A94-959F-CD95-0606-9F842B724876}"/>
              </a:ext>
            </a:extLst>
          </p:cNvPr>
          <p:cNvSpPr>
            <a:spLocks noGrp="1"/>
          </p:cNvSpPr>
          <p:nvPr>
            <p:ph type="dt" sz="half" idx="10"/>
          </p:nvPr>
        </p:nvSpPr>
        <p:spPr/>
        <p:txBody>
          <a:bodyPr/>
          <a:lstStyle/>
          <a:p>
            <a:fld id="{0837DE9E-E789-4808-9FDD-FFBAADEA999F}" type="datetime4">
              <a:rPr lang="en-US" smtClean="0"/>
              <a:t>May 13, 2025</a:t>
            </a:fld>
            <a:endParaRPr lang="en-LT"/>
          </a:p>
        </p:txBody>
      </p:sp>
      <p:sp>
        <p:nvSpPr>
          <p:cNvPr id="3" name="Footer Placeholder 2">
            <a:extLst>
              <a:ext uri="{FF2B5EF4-FFF2-40B4-BE49-F238E27FC236}">
                <a16:creationId xmlns:a16="http://schemas.microsoft.com/office/drawing/2014/main" id="{E7B1DEAA-EE20-7400-9CC9-9692A75B3189}"/>
              </a:ext>
            </a:extLst>
          </p:cNvPr>
          <p:cNvSpPr>
            <a:spLocks noGrp="1"/>
          </p:cNvSpPr>
          <p:nvPr>
            <p:ph type="ftr" sz="quarter" idx="11"/>
          </p:nvPr>
        </p:nvSpPr>
        <p:spPr/>
        <p:txBody>
          <a:bodyPr/>
          <a:lstStyle/>
          <a:p>
            <a:r>
              <a:rPr lang="en-LT"/>
              <a:t>SIXFOLD Studyvisit 1 : Kortrijk, Belgium</a:t>
            </a:r>
          </a:p>
        </p:txBody>
      </p:sp>
      <p:sp>
        <p:nvSpPr>
          <p:cNvPr id="4" name="Slide Number Placeholder 3">
            <a:extLst>
              <a:ext uri="{FF2B5EF4-FFF2-40B4-BE49-F238E27FC236}">
                <a16:creationId xmlns:a16="http://schemas.microsoft.com/office/drawing/2014/main" id="{687CF15F-1AD6-79FE-04D0-A227BB965D04}"/>
              </a:ext>
            </a:extLst>
          </p:cNvPr>
          <p:cNvSpPr>
            <a:spLocks noGrp="1"/>
          </p:cNvSpPr>
          <p:nvPr>
            <p:ph type="sldNum" sz="quarter" idx="12"/>
          </p:nvPr>
        </p:nvSpPr>
        <p:spPr/>
        <p:txBody>
          <a:bodyPr/>
          <a:lstStyle/>
          <a:p>
            <a:fld id="{4FA9705B-4D6B-4640-A92C-3B00B1469621}" type="slidenum">
              <a:rPr lang="en-LT" smtClean="0"/>
              <a:t>‹#›</a:t>
            </a:fld>
            <a:endParaRPr lang="en-LT"/>
          </a:p>
        </p:txBody>
      </p:sp>
    </p:spTree>
    <p:extLst>
      <p:ext uri="{BB962C8B-B14F-4D97-AF65-F5344CB8AC3E}">
        <p14:creationId xmlns:p14="http://schemas.microsoft.com/office/powerpoint/2010/main" val="3273187923"/>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ihtoehtoinen otsikkodi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31DC73-E732-6968-62A2-47ACB823375E}"/>
              </a:ext>
            </a:extLst>
          </p:cNvPr>
          <p:cNvSpPr>
            <a:spLocks noGrp="1"/>
          </p:cNvSpPr>
          <p:nvPr>
            <p:ph type="title"/>
          </p:nvPr>
        </p:nvSpPr>
        <p:spPr>
          <a:xfrm>
            <a:off x="291523" y="1650313"/>
            <a:ext cx="4657153" cy="1986506"/>
          </a:xfrm>
        </p:spPr>
        <p:txBody>
          <a:bodyPr anchor="ctr">
            <a:normAutofit/>
          </a:bodyPr>
          <a:lstStyle>
            <a:lvl1pPr>
              <a:defRPr sz="4400" b="1">
                <a:latin typeface="Arial Narrow" panose="020B0606020202030204" pitchFamily="34" charset="0"/>
              </a:defRPr>
            </a:lvl1pPr>
          </a:lstStyle>
          <a:p>
            <a:r>
              <a:rPr lang="en-US"/>
              <a:t>Click to edit Master title style</a:t>
            </a:r>
            <a:endParaRPr lang="fi-FI" dirty="0"/>
          </a:p>
        </p:txBody>
      </p:sp>
      <p:sp>
        <p:nvSpPr>
          <p:cNvPr id="7" name="Alatunnisteen paikkamerkki 4">
            <a:extLst>
              <a:ext uri="{FF2B5EF4-FFF2-40B4-BE49-F238E27FC236}">
                <a16:creationId xmlns:a16="http://schemas.microsoft.com/office/drawing/2014/main" id="{1582A36E-5E83-760D-36AF-4819814395F7}"/>
              </a:ext>
            </a:extLst>
          </p:cNvPr>
          <p:cNvSpPr>
            <a:spLocks noGrp="1"/>
          </p:cNvSpPr>
          <p:nvPr>
            <p:ph type="ftr" sz="quarter" idx="11"/>
          </p:nvPr>
        </p:nvSpPr>
        <p:spPr>
          <a:xfrm>
            <a:off x="2093198" y="4269798"/>
            <a:ext cx="2619951" cy="365125"/>
          </a:xfrm>
        </p:spPr>
        <p:txBody>
          <a:bodyPr/>
          <a:lstStyle>
            <a:lvl1pPr>
              <a:defRPr sz="1600">
                <a:solidFill>
                  <a:schemeClr val="tx1"/>
                </a:solidFill>
                <a:latin typeface="Arial Narrow" panose="020B0606020202030204" pitchFamily="34" charset="0"/>
              </a:defRPr>
            </a:lvl1pPr>
          </a:lstStyle>
          <a:p>
            <a:pPr algn="l"/>
            <a:r>
              <a:rPr lang="fi-FI" dirty="0"/>
              <a:t>Etunimi Sukunimi</a:t>
            </a:r>
          </a:p>
        </p:txBody>
      </p:sp>
      <p:sp>
        <p:nvSpPr>
          <p:cNvPr id="4" name="Päivämäärän paikkamerkki 3">
            <a:extLst>
              <a:ext uri="{FF2B5EF4-FFF2-40B4-BE49-F238E27FC236}">
                <a16:creationId xmlns:a16="http://schemas.microsoft.com/office/drawing/2014/main" id="{12DE12AB-FC82-780E-7A69-CCD664DF60F5}"/>
              </a:ext>
            </a:extLst>
          </p:cNvPr>
          <p:cNvSpPr>
            <a:spLocks noGrp="1"/>
          </p:cNvSpPr>
          <p:nvPr>
            <p:ph type="dt" sz="half" idx="10"/>
          </p:nvPr>
        </p:nvSpPr>
        <p:spPr>
          <a:xfrm>
            <a:off x="831850" y="4269798"/>
            <a:ext cx="1193331" cy="365125"/>
          </a:xfrm>
        </p:spPr>
        <p:txBody>
          <a:bodyPr/>
          <a:lstStyle>
            <a:lvl1pPr>
              <a:defRPr sz="1600">
                <a:solidFill>
                  <a:schemeClr val="tx1"/>
                </a:solidFill>
                <a:latin typeface="Arial Narrow" panose="020B0606020202030204" pitchFamily="34" charset="0"/>
              </a:defRPr>
            </a:lvl1pPr>
          </a:lstStyle>
          <a:p>
            <a:fld id="{6DEA8BC9-4DFD-4038-B56E-C77C4CA35A6B}" type="datetime1">
              <a:rPr lang="fi-FI" smtClean="0"/>
              <a:pPr/>
              <a:t>13.5.2025</a:t>
            </a:fld>
            <a:endParaRPr lang="fi-FI" dirty="0"/>
          </a:p>
        </p:txBody>
      </p:sp>
      <p:pic>
        <p:nvPicPr>
          <p:cNvPr id="8" name="Kuva 7">
            <a:extLst>
              <a:ext uri="{FF2B5EF4-FFF2-40B4-BE49-F238E27FC236}">
                <a16:creationId xmlns:a16="http://schemas.microsoft.com/office/drawing/2014/main" id="{F6BD2ABF-1D5E-4AF5-3C14-C6EDA7AF0F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Tree>
    <p:extLst>
      <p:ext uri="{BB962C8B-B14F-4D97-AF65-F5344CB8AC3E}">
        <p14:creationId xmlns:p14="http://schemas.microsoft.com/office/powerpoint/2010/main" val="153117182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SEAMK-alapalkk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1825625"/>
            <a:ext cx="10515600" cy="4181747"/>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ian numeron paikkamerkki 5">
            <a:extLst>
              <a:ext uri="{FF2B5EF4-FFF2-40B4-BE49-F238E27FC236}">
                <a16:creationId xmlns:a16="http://schemas.microsoft.com/office/drawing/2014/main" id="{DC3F82E8-9A9E-93F8-C13A-5A7D120F1304}"/>
              </a:ext>
            </a:extLst>
          </p:cNvPr>
          <p:cNvSpPr>
            <a:spLocks noGrp="1"/>
          </p:cNvSpPr>
          <p:nvPr>
            <p:ph type="sldNum" sz="quarter" idx="12"/>
          </p:nvPr>
        </p:nvSpPr>
        <p:spPr/>
        <p:txBody>
          <a:bodyPr/>
          <a:lstStyle>
            <a:lvl1pPr>
              <a:defRPr>
                <a:solidFill>
                  <a:schemeClr val="tx1"/>
                </a:solidFill>
                <a:latin typeface="Arial Narrow" panose="020B0606020202030204" pitchFamily="34" charset="0"/>
              </a:defRPr>
            </a:lvl1pPr>
          </a:lstStyle>
          <a:p>
            <a:fld id="{E257F031-6859-4FFE-B1BB-6B1F3FB1A3F9}" type="slidenum">
              <a:rPr lang="fi-FI" smtClean="0"/>
              <a:pPr/>
              <a:t>‹#›</a:t>
            </a:fld>
            <a:endParaRPr lang="fi-FI" dirty="0"/>
          </a:p>
        </p:txBody>
      </p:sp>
      <p:pic>
        <p:nvPicPr>
          <p:cNvPr id="9" name="Kuva 8">
            <a:extLst>
              <a:ext uri="{FF2B5EF4-FFF2-40B4-BE49-F238E27FC236}">
                <a16:creationId xmlns:a16="http://schemas.microsoft.com/office/drawing/2014/main" id="{EA228125-4D16-2D08-76E0-ED3B21FB69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 y="6195374"/>
            <a:ext cx="12192000" cy="714103"/>
          </a:xfrm>
          <a:prstGeom prst="rect">
            <a:avLst/>
          </a:prstGeom>
        </p:spPr>
      </p:pic>
      <p:sp>
        <p:nvSpPr>
          <p:cNvPr id="4" name="Slide Number Placeholder 5">
            <a:extLst>
              <a:ext uri="{FF2B5EF4-FFF2-40B4-BE49-F238E27FC236}">
                <a16:creationId xmlns:a16="http://schemas.microsoft.com/office/drawing/2014/main" id="{1A63E1FD-96E4-48F5-94E0-9656E9A0F23B}"/>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44722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SEAMK-taust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832063" y="1110781"/>
            <a:ext cx="10429172" cy="1178286"/>
          </a:xfrm>
        </p:spPr>
        <p:txBody>
          <a:bodyPr anchor="ct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2289067"/>
            <a:ext cx="10423035" cy="3399851"/>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Slide Number Placeholder 5">
            <a:extLst>
              <a:ext uri="{FF2B5EF4-FFF2-40B4-BE49-F238E27FC236}">
                <a16:creationId xmlns:a16="http://schemas.microsoft.com/office/drawing/2014/main" id="{AAC98A2B-0532-F20B-1B90-CB221358FC7F}"/>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80542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sisältö ja visuaalinen elemen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5EFB58-49BC-3202-8966-69EC44C4B294}"/>
              </a:ext>
            </a:extLst>
          </p:cNvPr>
          <p:cNvSpPr>
            <a:spLocks noGrp="1"/>
          </p:cNvSpPr>
          <p:nvPr>
            <p:ph type="title"/>
          </p:nvPr>
        </p:nvSpPr>
        <p:spPr>
          <a:xfrm>
            <a:off x="839788" y="457200"/>
            <a:ext cx="5082792" cy="1600200"/>
          </a:xfrm>
        </p:spPr>
        <p:txBody>
          <a:bodyPr anchor="ctr">
            <a:noAutofit/>
          </a:bodyPr>
          <a:lstStyle>
            <a:lvl1pPr algn="l" defTabSz="914400" rtl="0" eaLnBrk="1" latinLnBrk="0" hangingPunct="1">
              <a:lnSpc>
                <a:spcPct val="90000"/>
              </a:lnSpc>
              <a:spcBef>
                <a:spcPct val="0"/>
              </a:spcBef>
              <a:buNone/>
              <a:defRPr lang="fi-FI" sz="4400" b="1" kern="1200" dirty="0">
                <a:solidFill>
                  <a:schemeClr val="tx1"/>
                </a:solidFill>
                <a:latin typeface="Arial Narrow" panose="020B0606020202030204" pitchFamily="34" charset="0"/>
                <a:ea typeface="+mj-ea"/>
                <a:cs typeface="+mj-cs"/>
              </a:defRPr>
            </a:lvl1pPr>
          </a:lstStyle>
          <a:p>
            <a:r>
              <a:rPr lang="en-US"/>
              <a:t>Click to edit Master title style</a:t>
            </a:r>
            <a:endParaRPr lang="fi-FI" dirty="0"/>
          </a:p>
        </p:txBody>
      </p:sp>
      <p:sp>
        <p:nvSpPr>
          <p:cNvPr id="4" name="Tekstin paikkamerkki 3">
            <a:extLst>
              <a:ext uri="{FF2B5EF4-FFF2-40B4-BE49-F238E27FC236}">
                <a16:creationId xmlns:a16="http://schemas.microsoft.com/office/drawing/2014/main" id="{A8350BCC-4E65-2814-8669-345589FCBEA5}"/>
              </a:ext>
            </a:extLst>
          </p:cNvPr>
          <p:cNvSpPr>
            <a:spLocks noGrp="1"/>
          </p:cNvSpPr>
          <p:nvPr>
            <p:ph type="body" sz="half" idx="2"/>
          </p:nvPr>
        </p:nvSpPr>
        <p:spPr>
          <a:xfrm>
            <a:off x="839788" y="2221562"/>
            <a:ext cx="5082792" cy="3647426"/>
          </a:xfrm>
        </p:spPr>
        <p:txBody>
          <a:bodyPr>
            <a:normAutofit/>
          </a:bodyPr>
          <a:lstStyle>
            <a:lvl1pPr marL="0" indent="0">
              <a:buNone/>
              <a:defRPr sz="2800">
                <a:latin typeface="Arial Narrow" panose="020B06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isällön paikkamerkki 9">
            <a:extLst>
              <a:ext uri="{FF2B5EF4-FFF2-40B4-BE49-F238E27FC236}">
                <a16:creationId xmlns:a16="http://schemas.microsoft.com/office/drawing/2014/main" id="{0B2A58B7-D9DE-BA71-4046-7D99B9436394}"/>
              </a:ext>
            </a:extLst>
          </p:cNvPr>
          <p:cNvSpPr>
            <a:spLocks noGrp="1"/>
          </p:cNvSpPr>
          <p:nvPr>
            <p:ph sz="quarter" idx="13"/>
          </p:nvPr>
        </p:nvSpPr>
        <p:spPr>
          <a:xfrm>
            <a:off x="6143625" y="457201"/>
            <a:ext cx="5881361" cy="5411787"/>
          </a:xfrm>
        </p:spPr>
        <p:txBody>
          <a:bodyPr/>
          <a:lstStyle>
            <a:lvl1pPr marL="0" indent="0">
              <a:buNone/>
              <a:defRPr/>
            </a:lvl1pPr>
          </a:lstStyle>
          <a:p>
            <a:pPr lvl="0"/>
            <a:r>
              <a:rPr lang="en-US"/>
              <a:t>Click to edit Master text styles</a:t>
            </a:r>
          </a:p>
        </p:txBody>
      </p:sp>
      <p:pic>
        <p:nvPicPr>
          <p:cNvPr id="3" name="Kuva 2">
            <a:extLst>
              <a:ext uri="{FF2B5EF4-FFF2-40B4-BE49-F238E27FC236}">
                <a16:creationId xmlns:a16="http://schemas.microsoft.com/office/drawing/2014/main" id="{A91DCED0-9166-6DB2-588F-0BF12DBD17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5" name="Slide Number Placeholder 5">
            <a:extLst>
              <a:ext uri="{FF2B5EF4-FFF2-40B4-BE49-F238E27FC236}">
                <a16:creationId xmlns:a16="http://schemas.microsoft.com/office/drawing/2014/main" id="{D16F4472-CBFE-6A42-0E5D-FF5A270D494C}"/>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75316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taustakuva oikeall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448715" y="365125"/>
            <a:ext cx="4530634" cy="1325563"/>
          </a:xfrm>
        </p:spPr>
        <p:txBody>
          <a:bodyPr/>
          <a:lstStyle>
            <a:lvl1pP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448715" y="1825625"/>
            <a:ext cx="4602480" cy="4351338"/>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4" name="Kuva 3">
            <a:extLst>
              <a:ext uri="{FF2B5EF4-FFF2-40B4-BE49-F238E27FC236}">
                <a16:creationId xmlns:a16="http://schemas.microsoft.com/office/drawing/2014/main" id="{7479F1EE-C9BC-64CE-038B-2C112AFBA2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5" name="Slide Number Placeholder 5">
            <a:extLst>
              <a:ext uri="{FF2B5EF4-FFF2-40B4-BE49-F238E27FC236}">
                <a16:creationId xmlns:a16="http://schemas.microsoft.com/office/drawing/2014/main" id="{D170372B-D8AA-72DC-FE9B-E6F9EAC695E2}"/>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solidFill>
                  <a:schemeClr val="bg1"/>
                </a:solidFill>
                <a:latin typeface="Arial Narrow" panose="020B0606020202030204" pitchFamily="34" charset="0"/>
              </a:rPr>
              <a:pPr/>
              <a:t>‹#›</a:t>
            </a:fld>
            <a:endParaRPr lang="fi-FI"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11169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yläpalkki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838200" y="2475411"/>
            <a:ext cx="10515600" cy="1068498"/>
          </a:xfrm>
        </p:spPr>
        <p:txBody>
          <a:bodyPr/>
          <a:lstStyle>
            <a:lvl1pPr algn="ct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3624946"/>
            <a:ext cx="10515600" cy="2686954"/>
          </a:xfrm>
        </p:spPr>
        <p:txBody>
          <a:bodyPr/>
          <a:lstStyle>
            <a:lvl1pPr>
              <a:lnSpc>
                <a:spcPct val="100000"/>
              </a:lnSpc>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p:txBody>
      </p:sp>
      <p:pic>
        <p:nvPicPr>
          <p:cNvPr id="5" name="Kuva 4">
            <a:extLst>
              <a:ext uri="{FF2B5EF4-FFF2-40B4-BE49-F238E27FC236}">
                <a16:creationId xmlns:a16="http://schemas.microsoft.com/office/drawing/2014/main" id="{86F51A1B-281F-3AA3-E445-4B04FD8234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9567"/>
            <a:ext cx="12192000" cy="2540000"/>
          </a:xfrm>
          <a:prstGeom prst="rect">
            <a:avLst/>
          </a:prstGeom>
        </p:spPr>
      </p:pic>
      <p:pic>
        <p:nvPicPr>
          <p:cNvPr id="4" name="Kuva 3">
            <a:extLst>
              <a:ext uri="{FF2B5EF4-FFF2-40B4-BE49-F238E27FC236}">
                <a16:creationId xmlns:a16="http://schemas.microsoft.com/office/drawing/2014/main" id="{F0E0C1D2-0983-13E1-009F-4A5B754472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7" name="Slide Number Placeholder 5">
            <a:extLst>
              <a:ext uri="{FF2B5EF4-FFF2-40B4-BE49-F238E27FC236}">
                <a16:creationId xmlns:a16="http://schemas.microsoft.com/office/drawing/2014/main" id="{76AD396B-17AD-C125-9D42-E3022E2750A7}"/>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424962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yläpalkki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5D8057-963A-7408-DCE0-48B48FBC65C8}"/>
              </a:ext>
            </a:extLst>
          </p:cNvPr>
          <p:cNvSpPr>
            <a:spLocks noGrp="1"/>
          </p:cNvSpPr>
          <p:nvPr>
            <p:ph type="title"/>
          </p:nvPr>
        </p:nvSpPr>
        <p:spPr>
          <a:xfrm>
            <a:off x="838200" y="2468880"/>
            <a:ext cx="10515600" cy="1094621"/>
          </a:xfrm>
        </p:spPr>
        <p:txBody>
          <a:bodyPr/>
          <a:lstStyle>
            <a:lvl1pPr algn="ctr">
              <a:defRPr b="1">
                <a:latin typeface="Arial Narrow" panose="020B0606020202030204" pitchFamily="34" charset="0"/>
              </a:defRPr>
            </a:lvl1pPr>
          </a:lstStyle>
          <a:p>
            <a:r>
              <a:rPr lang="en-US" noProof="0"/>
              <a:t>Click to edit Master title style</a:t>
            </a:r>
            <a:endParaRPr lang="fi-FI" noProof="0" dirty="0"/>
          </a:p>
        </p:txBody>
      </p:sp>
      <p:sp>
        <p:nvSpPr>
          <p:cNvPr id="3" name="Sisällön paikkamerkki 2">
            <a:extLst>
              <a:ext uri="{FF2B5EF4-FFF2-40B4-BE49-F238E27FC236}">
                <a16:creationId xmlns:a16="http://schemas.microsoft.com/office/drawing/2014/main" id="{E3EE3CDD-FFCC-9BF0-B9C3-C45BEE1D7B8B}"/>
              </a:ext>
            </a:extLst>
          </p:cNvPr>
          <p:cNvSpPr>
            <a:spLocks noGrp="1"/>
          </p:cNvSpPr>
          <p:nvPr>
            <p:ph idx="1"/>
          </p:nvPr>
        </p:nvSpPr>
        <p:spPr>
          <a:xfrm>
            <a:off x="838200" y="3624946"/>
            <a:ext cx="10515600" cy="2686954"/>
          </a:xfrm>
        </p:spPr>
        <p:txBody>
          <a:bodyPr/>
          <a:lstStyle>
            <a:lvl1pPr>
              <a:defRPr>
                <a:latin typeface="Arial Narrow" panose="020B0606020202030204" pitchFamily="34" charset="0"/>
              </a:defRPr>
            </a:lvl1pPr>
            <a:lvl2pPr>
              <a:defRPr sz="2600">
                <a:latin typeface="Arial Narrow" panose="020B0606020202030204" pitchFamily="34" charset="0"/>
              </a:defRPr>
            </a:lvl2pPr>
            <a:lvl3pPr>
              <a:defRPr sz="2400">
                <a:latin typeface="Arial Narrow" panose="020B0606020202030204" pitchFamily="34" charset="0"/>
              </a:defRPr>
            </a:lvl3pPr>
            <a:lvl4pPr>
              <a:defRPr sz="2200">
                <a:latin typeface="Arial Narrow" panose="020B0606020202030204" pitchFamily="34" charset="0"/>
              </a:defRPr>
            </a:lvl4pPr>
            <a:lvl5pPr>
              <a:defRPr sz="2000">
                <a:latin typeface="Arial Narrow" panose="020B0606020202030204" pitchFamily="34" charset="0"/>
              </a:defRPr>
            </a:lvl5pPr>
          </a:lstStyle>
          <a:p>
            <a:pPr lvl="0"/>
            <a:r>
              <a:rPr lang="en-US"/>
              <a:t>Click to edit Master text styles</a:t>
            </a:r>
          </a:p>
        </p:txBody>
      </p:sp>
      <p:pic>
        <p:nvPicPr>
          <p:cNvPr id="5" name="Kuva 4">
            <a:extLst>
              <a:ext uri="{FF2B5EF4-FFF2-40B4-BE49-F238E27FC236}">
                <a16:creationId xmlns:a16="http://schemas.microsoft.com/office/drawing/2014/main" id="{86F51A1B-281F-3AA3-E445-4B04FD82340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9567"/>
            <a:ext cx="12192000" cy="2540000"/>
          </a:xfrm>
          <a:prstGeom prst="rect">
            <a:avLst/>
          </a:prstGeom>
        </p:spPr>
      </p:pic>
      <p:pic>
        <p:nvPicPr>
          <p:cNvPr id="4" name="Kuva 3">
            <a:extLst>
              <a:ext uri="{FF2B5EF4-FFF2-40B4-BE49-F238E27FC236}">
                <a16:creationId xmlns:a16="http://schemas.microsoft.com/office/drawing/2014/main" id="{45CBFB58-E462-EE88-1493-B937BB15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22905" y="6298402"/>
            <a:ext cx="912811" cy="365124"/>
          </a:xfrm>
          <a:prstGeom prst="rect">
            <a:avLst/>
          </a:prstGeom>
        </p:spPr>
      </p:pic>
      <p:sp>
        <p:nvSpPr>
          <p:cNvPr id="7" name="Slide Number Placeholder 5">
            <a:extLst>
              <a:ext uri="{FF2B5EF4-FFF2-40B4-BE49-F238E27FC236}">
                <a16:creationId xmlns:a16="http://schemas.microsoft.com/office/drawing/2014/main" id="{3647586C-0552-E4DC-5CDF-8CDF1A56F8A8}"/>
              </a:ext>
            </a:extLst>
          </p:cNvPr>
          <p:cNvSpPr txBox="1">
            <a:spLocks/>
          </p:cNvSpPr>
          <p:nvPr userDrawn="1"/>
        </p:nvSpPr>
        <p:spPr>
          <a:xfrm>
            <a:off x="9325895" y="6396374"/>
            <a:ext cx="2743200" cy="365124"/>
          </a:xfrm>
          <a:prstGeom prst="rect">
            <a:avLst/>
          </a:prstGeom>
          <a:noFill/>
        </p:spPr>
        <p:txBody>
          <a:bodyPr vert="horz" lIns="0" tIns="0" rIns="0" bIns="0" rtlCol="0" anchor="ctr" anchorCtr="0">
            <a:noAutofit/>
          </a:bodyPr>
          <a:lstStyle>
            <a:defPPr>
              <a:defRPr lang="fi-FI"/>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DE5B2B-557B-4D3C-99F9-E6A0DE1A7D66}" type="slidenum">
              <a:rPr lang="fi-FI" sz="1400" smtClean="0">
                <a:latin typeface="Arial Narrow" panose="020B0606020202030204" pitchFamily="34" charset="0"/>
              </a:rPr>
              <a:pPr/>
              <a:t>‹#›</a:t>
            </a:fld>
            <a:endParaRPr lang="fi-FI" dirty="0">
              <a:latin typeface="Arial Narrow" panose="020B0606020202030204" pitchFamily="34" charset="0"/>
            </a:endParaRPr>
          </a:p>
        </p:txBody>
      </p:sp>
    </p:spTree>
    <p:extLst>
      <p:ext uri="{BB962C8B-B14F-4D97-AF65-F5344CB8AC3E}">
        <p14:creationId xmlns:p14="http://schemas.microsoft.com/office/powerpoint/2010/main" val="397313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D5BC74A-DD1C-757D-3B14-2B379D001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7D87E2B-72E3-DC11-FB38-D9C48FC92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88AC8507-C09D-6155-65BA-1C258D73020E}"/>
              </a:ext>
            </a:extLst>
          </p:cNvPr>
          <p:cNvSpPr>
            <a:spLocks noGrp="1" noRot="1" noMove="1" noResize="1" noEditPoints="1" noAdjustHandles="1" noChangeArrowheads="1" noChangeShapeType="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solidFill>
                <a:latin typeface="Arial Narrow" panose="020B0606020202030204" pitchFamily="34" charset="0"/>
              </a:defRPr>
            </a:lvl1pPr>
          </a:lstStyle>
          <a:p>
            <a:fld id="{CA4D44CA-7ABF-40C3-BDD1-1A1798EF9759}" type="datetimeFigureOut">
              <a:rPr lang="fi-FI" smtClean="0"/>
              <a:pPr/>
              <a:t>13.5.2025</a:t>
            </a:fld>
            <a:endParaRPr lang="fi-FI" dirty="0"/>
          </a:p>
        </p:txBody>
      </p:sp>
      <p:sp>
        <p:nvSpPr>
          <p:cNvPr id="5" name="Alatunnisteen paikkamerkki 4">
            <a:extLst>
              <a:ext uri="{FF2B5EF4-FFF2-40B4-BE49-F238E27FC236}">
                <a16:creationId xmlns:a16="http://schemas.microsoft.com/office/drawing/2014/main" id="{671B2A76-249F-4AA7-6B8F-B7C0E63BC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solidFill>
                <a:latin typeface="Arial Narrow" panose="020B0606020202030204" pitchFamily="34" charset="0"/>
              </a:defRPr>
            </a:lvl1pPr>
          </a:lstStyle>
          <a:p>
            <a:endParaRPr lang="fi-FI" dirty="0"/>
          </a:p>
        </p:txBody>
      </p:sp>
      <p:sp>
        <p:nvSpPr>
          <p:cNvPr id="6" name="Dian numeron paikkamerkki 5">
            <a:extLst>
              <a:ext uri="{FF2B5EF4-FFF2-40B4-BE49-F238E27FC236}">
                <a16:creationId xmlns:a16="http://schemas.microsoft.com/office/drawing/2014/main" id="{1E153416-9070-7FF3-062C-3F768646B6DA}"/>
              </a:ext>
            </a:extLst>
          </p:cNvPr>
          <p:cNvSpPr>
            <a:spLocks noGrp="1"/>
          </p:cNvSpPr>
          <p:nvPr>
            <p:ph type="sldNum" sz="quarter" idx="4"/>
          </p:nvPr>
        </p:nvSpPr>
        <p:spPr>
          <a:xfrm>
            <a:off x="9386836" y="6356350"/>
            <a:ext cx="2743200" cy="365125"/>
          </a:xfrm>
          <a:prstGeom prst="rect">
            <a:avLst/>
          </a:prstGeom>
        </p:spPr>
        <p:txBody>
          <a:bodyPr vert="horz" lIns="91440" tIns="45720" rIns="91440" bIns="45720" rtlCol="0" anchor="ctr"/>
          <a:lstStyle>
            <a:lvl1pPr algn="r">
              <a:defRPr sz="1400">
                <a:solidFill>
                  <a:schemeClr val="tx1"/>
                </a:solidFill>
                <a:latin typeface="Arial Narrow" panose="020B0606020202030204" pitchFamily="34" charset="0"/>
              </a:defRPr>
            </a:lvl1pPr>
          </a:lstStyle>
          <a:p>
            <a:fld id="{E257F031-6859-4FFE-B1BB-6B1F3FB1A3F9}" type="slidenum">
              <a:rPr lang="fi-FI" smtClean="0"/>
              <a:pPr/>
              <a:t>‹#›</a:t>
            </a:fld>
            <a:endParaRPr lang="fi-FI" dirty="0"/>
          </a:p>
        </p:txBody>
      </p:sp>
    </p:spTree>
    <p:extLst>
      <p:ext uri="{BB962C8B-B14F-4D97-AF65-F5344CB8AC3E}">
        <p14:creationId xmlns:p14="http://schemas.microsoft.com/office/powerpoint/2010/main" val="411734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0" r:id="rId4"/>
    <p:sldLayoutId id="2147483661" r:id="rId5"/>
    <p:sldLayoutId id="2147483657" r:id="rId6"/>
    <p:sldLayoutId id="2147483662" r:id="rId7"/>
    <p:sldLayoutId id="2147483663" r:id="rId8"/>
    <p:sldLayoutId id="2147483672" r:id="rId9"/>
    <p:sldLayoutId id="2147483664" r:id="rId10"/>
    <p:sldLayoutId id="2147483666" r:id="rId11"/>
    <p:sldLayoutId id="2147483667" r:id="rId12"/>
    <p:sldLayoutId id="2147483668" r:id="rId13"/>
    <p:sldLayoutId id="2147483669" r:id="rId14"/>
    <p:sldLayoutId id="2147483670" r:id="rId15"/>
    <p:sldLayoutId id="2147483671" r:id="rId16"/>
    <p:sldLayoutId id="2147483673" r:id="rId17"/>
    <p:sldLayoutId id="2147483674" r:id="rId18"/>
    <p:sldLayoutId id="2147483675" r:id="rId19"/>
    <p:sldLayoutId id="2147483677" r:id="rId20"/>
    <p:sldLayoutId id="2147483679" r:id="rId21"/>
    <p:sldLayoutId id="2147483680" r:id="rId22"/>
    <p:sldLayoutId id="2147483681" r:id="rId23"/>
    <p:sldLayoutId id="2147483678" r:id="rId24"/>
    <p:sldLayoutId id="2147483682" r:id="rId25"/>
    <p:sldLayoutId id="2147483683" r:id="rId26"/>
    <p:sldLayoutId id="2147483684" r:id="rId27"/>
    <p:sldLayoutId id="2147483685" r:id="rId28"/>
    <p:sldLayoutId id="2147483686" r:id="rId29"/>
  </p:sldLayoutIdLst>
  <p:txStyles>
    <p:titleStyle>
      <a:lvl1pPr algn="l" defTabSz="914400" rtl="0" eaLnBrk="1" latinLnBrk="0" hangingPunct="1">
        <a:lnSpc>
          <a:spcPct val="90000"/>
        </a:lnSpc>
        <a:spcBef>
          <a:spcPct val="0"/>
        </a:spcBef>
        <a:buNone/>
        <a:defRPr sz="4400" kern="120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mailto:markus.ojala@seamk.fi"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574B-B998-2BBE-2A84-A4318EA03E79}"/>
              </a:ext>
            </a:extLst>
          </p:cNvPr>
          <p:cNvSpPr>
            <a:spLocks noGrp="1"/>
          </p:cNvSpPr>
          <p:nvPr>
            <p:ph type="ctrTitle"/>
          </p:nvPr>
        </p:nvSpPr>
        <p:spPr/>
        <p:txBody>
          <a:bodyPr>
            <a:normAutofit fontScale="90000"/>
          </a:bodyPr>
          <a:lstStyle/>
          <a:p>
            <a:r>
              <a:rPr lang="en-GB">
                <a:latin typeface="+mn-lt"/>
              </a:rPr>
              <a:t>Eurooppalaiset verkostot elintarvikealan kehittämisessä: SS4AF, HIGHFIVE ja SIXFOLD</a:t>
            </a:r>
          </a:p>
        </p:txBody>
      </p:sp>
      <p:sp>
        <p:nvSpPr>
          <p:cNvPr id="3" name="Footer Placeholder 2">
            <a:extLst>
              <a:ext uri="{FF2B5EF4-FFF2-40B4-BE49-F238E27FC236}">
                <a16:creationId xmlns:a16="http://schemas.microsoft.com/office/drawing/2014/main" id="{0695E91F-F6D0-0168-2747-49805DBF1B26}"/>
              </a:ext>
            </a:extLst>
          </p:cNvPr>
          <p:cNvSpPr>
            <a:spLocks noGrp="1"/>
          </p:cNvSpPr>
          <p:nvPr>
            <p:ph type="ftr" sz="quarter" idx="11"/>
          </p:nvPr>
        </p:nvSpPr>
        <p:spPr/>
        <p:txBody>
          <a:bodyPr/>
          <a:lstStyle/>
          <a:p>
            <a:r>
              <a:rPr lang="fi-FI" dirty="0">
                <a:latin typeface="+mn-lt"/>
              </a:rPr>
              <a:t>Markus Ojala</a:t>
            </a:r>
          </a:p>
        </p:txBody>
      </p:sp>
      <p:sp>
        <p:nvSpPr>
          <p:cNvPr id="4" name="Date Placeholder 3">
            <a:extLst>
              <a:ext uri="{FF2B5EF4-FFF2-40B4-BE49-F238E27FC236}">
                <a16:creationId xmlns:a16="http://schemas.microsoft.com/office/drawing/2014/main" id="{87984537-B59A-D55E-8330-C3E1D44E714D}"/>
              </a:ext>
            </a:extLst>
          </p:cNvPr>
          <p:cNvSpPr>
            <a:spLocks noGrp="1"/>
          </p:cNvSpPr>
          <p:nvPr>
            <p:ph type="dt" sz="half" idx="10"/>
          </p:nvPr>
        </p:nvSpPr>
        <p:spPr/>
        <p:txBody>
          <a:bodyPr/>
          <a:lstStyle/>
          <a:p>
            <a:fld id="{8D38C933-E793-4072-AD12-299AF65B3647}" type="datetime1">
              <a:rPr lang="fi-FI" smtClean="0">
                <a:latin typeface="+mn-lt"/>
              </a:rPr>
              <a:t>13.5.2025</a:t>
            </a:fld>
            <a:endParaRPr lang="fi-FI" dirty="0">
              <a:latin typeface="+mn-lt"/>
            </a:endParaRPr>
          </a:p>
        </p:txBody>
      </p:sp>
      <p:sp>
        <p:nvSpPr>
          <p:cNvPr id="5" name="TextBox 4">
            <a:extLst>
              <a:ext uri="{FF2B5EF4-FFF2-40B4-BE49-F238E27FC236}">
                <a16:creationId xmlns:a16="http://schemas.microsoft.com/office/drawing/2014/main" id="{11EFFCFB-2EE7-4D5E-AF2B-AB081E462E76}"/>
              </a:ext>
            </a:extLst>
          </p:cNvPr>
          <p:cNvSpPr txBox="1"/>
          <p:nvPr/>
        </p:nvSpPr>
        <p:spPr>
          <a:xfrm>
            <a:off x="1524000" y="3602038"/>
            <a:ext cx="9144000" cy="1655762"/>
          </a:xfrm>
          <a:prstGeom prst="rect">
            <a:avLst/>
          </a:prstGeom>
          <a:noFill/>
        </p:spPr>
        <p:txBody>
          <a:bodyPr rtlCol="0"/>
          <a:lstStyle/>
          <a:p>
            <a:pPr algn="ctr"/>
            <a:endParaRPr lang="en-GB" dirty="0"/>
          </a:p>
        </p:txBody>
      </p:sp>
    </p:spTree>
    <p:extLst>
      <p:ext uri="{BB962C8B-B14F-4D97-AF65-F5344CB8AC3E}">
        <p14:creationId xmlns:p14="http://schemas.microsoft.com/office/powerpoint/2010/main" val="2724365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3712-988A-45A2-E4B7-29684B70D78E}"/>
              </a:ext>
            </a:extLst>
          </p:cNvPr>
          <p:cNvSpPr>
            <a:spLocks noGrp="1"/>
          </p:cNvSpPr>
          <p:nvPr>
            <p:ph type="title"/>
          </p:nvPr>
        </p:nvSpPr>
        <p:spPr/>
        <p:txBody>
          <a:bodyPr/>
          <a:lstStyle/>
          <a:p>
            <a:r>
              <a:rPr lang="fi-FI" dirty="0"/>
              <a:t>Tule jutuille: </a:t>
            </a:r>
            <a:endParaRPr lang="en-GB" dirty="0"/>
          </a:p>
        </p:txBody>
      </p:sp>
      <p:sp>
        <p:nvSpPr>
          <p:cNvPr id="3" name="Content Placeholder 2">
            <a:extLst>
              <a:ext uri="{FF2B5EF4-FFF2-40B4-BE49-F238E27FC236}">
                <a16:creationId xmlns:a16="http://schemas.microsoft.com/office/drawing/2014/main" id="{31DA4B53-15FC-D98B-0196-1A46709A26D3}"/>
              </a:ext>
            </a:extLst>
          </p:cNvPr>
          <p:cNvSpPr>
            <a:spLocks noGrp="1"/>
          </p:cNvSpPr>
          <p:nvPr>
            <p:ph idx="1"/>
          </p:nvPr>
        </p:nvSpPr>
        <p:spPr/>
        <p:txBody>
          <a:bodyPr/>
          <a:lstStyle/>
          <a:p>
            <a:r>
              <a:rPr lang="fi-FI" dirty="0"/>
              <a:t>Pitch and Connect webinaarit</a:t>
            </a:r>
          </a:p>
          <a:p>
            <a:r>
              <a:rPr lang="fi-FI" dirty="0" err="1"/>
              <a:t>Study</a:t>
            </a:r>
            <a:r>
              <a:rPr lang="fi-FI" dirty="0"/>
              <a:t> </a:t>
            </a:r>
            <a:r>
              <a:rPr lang="fi-FI" dirty="0" err="1"/>
              <a:t>visit</a:t>
            </a:r>
            <a:r>
              <a:rPr lang="fi-FI" dirty="0"/>
              <a:t> Seinäjoella 24.-25.6.</a:t>
            </a:r>
          </a:p>
          <a:p>
            <a:r>
              <a:rPr lang="fi-FI" dirty="0" err="1"/>
              <a:t>FoodDays</a:t>
            </a:r>
            <a:r>
              <a:rPr lang="fi-FI" dirty="0"/>
              <a:t> Seinäjoki 17.-19.9.</a:t>
            </a:r>
          </a:p>
          <a:p>
            <a:r>
              <a:rPr lang="fi-FI" dirty="0"/>
              <a:t>HIGHFIVE-päätöskonferenssi 30.9.-1.10. Bryssel BE </a:t>
            </a:r>
          </a:p>
          <a:p>
            <a:r>
              <a:rPr lang="fi-FI" dirty="0" err="1"/>
              <a:t>Synergy</a:t>
            </a:r>
            <a:r>
              <a:rPr lang="fi-FI" dirty="0"/>
              <a:t> </a:t>
            </a:r>
            <a:r>
              <a:rPr lang="fi-FI" dirty="0" err="1"/>
              <a:t>days</a:t>
            </a:r>
            <a:r>
              <a:rPr lang="fi-FI" dirty="0"/>
              <a:t> 21.-22.10 Rotterdam NL </a:t>
            </a:r>
          </a:p>
          <a:p>
            <a:r>
              <a:rPr lang="fi-FI" dirty="0"/>
              <a:t>Hankkeiden yhteisseminaari 4.11. Seinäjoki </a:t>
            </a:r>
            <a:endParaRPr lang="en-GB" dirty="0"/>
          </a:p>
        </p:txBody>
      </p:sp>
    </p:spTree>
    <p:extLst>
      <p:ext uri="{BB962C8B-B14F-4D97-AF65-F5344CB8AC3E}">
        <p14:creationId xmlns:p14="http://schemas.microsoft.com/office/powerpoint/2010/main" val="123030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A443-B4BE-E654-77AC-3104520EC590}"/>
              </a:ext>
            </a:extLst>
          </p:cNvPr>
          <p:cNvSpPr>
            <a:spLocks noGrp="1"/>
          </p:cNvSpPr>
          <p:nvPr>
            <p:ph type="title"/>
          </p:nvPr>
        </p:nvSpPr>
        <p:spPr>
          <a:xfrm>
            <a:off x="1198574" y="3429000"/>
            <a:ext cx="10515600" cy="1325563"/>
          </a:xfrm>
        </p:spPr>
        <p:txBody>
          <a:bodyPr/>
          <a:lstStyle/>
          <a:p>
            <a:r>
              <a:rPr lang="fi-FI" dirty="0">
                <a:hlinkClick r:id="rId2"/>
              </a:rPr>
              <a:t>markus.ojala@seamk.fi</a:t>
            </a:r>
            <a:r>
              <a:rPr lang="fi-FI" dirty="0"/>
              <a:t> / +358 40 830 2084 </a:t>
            </a:r>
            <a:endParaRPr lang="en-GB" dirty="0"/>
          </a:p>
        </p:txBody>
      </p:sp>
    </p:spTree>
    <p:extLst>
      <p:ext uri="{BB962C8B-B14F-4D97-AF65-F5344CB8AC3E}">
        <p14:creationId xmlns:p14="http://schemas.microsoft.com/office/powerpoint/2010/main" val="1205989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236529-B4B9-9F1D-28A6-CE2886DDD7FC}"/>
              </a:ext>
            </a:extLst>
          </p:cNvPr>
          <p:cNvPicPr>
            <a:picLocks noChangeAspect="1"/>
          </p:cNvPicPr>
          <p:nvPr/>
        </p:nvPicPr>
        <p:blipFill>
          <a:blip r:embed="rId3"/>
          <a:stretch>
            <a:fillRect/>
          </a:stretch>
        </p:blipFill>
        <p:spPr>
          <a:xfrm>
            <a:off x="4591946" y="1818650"/>
            <a:ext cx="7200604" cy="4050338"/>
          </a:xfrm>
          <a:prstGeom prst="rect">
            <a:avLst/>
          </a:prstGeom>
          <a:noFill/>
        </p:spPr>
      </p:pic>
      <p:sp>
        <p:nvSpPr>
          <p:cNvPr id="2" name="Title 1">
            <a:extLst>
              <a:ext uri="{FF2B5EF4-FFF2-40B4-BE49-F238E27FC236}">
                <a16:creationId xmlns:a16="http://schemas.microsoft.com/office/drawing/2014/main" id="{3BA3C653-C9E4-7F5B-3E43-E420CE2CBFF1}"/>
              </a:ext>
            </a:extLst>
          </p:cNvPr>
          <p:cNvSpPr>
            <a:spLocks noGrp="1"/>
          </p:cNvSpPr>
          <p:nvPr>
            <p:ph type="title"/>
          </p:nvPr>
        </p:nvSpPr>
        <p:spPr>
          <a:xfrm>
            <a:off x="839788" y="457200"/>
            <a:ext cx="4792916" cy="1600200"/>
          </a:xfrm>
        </p:spPr>
        <p:txBody>
          <a:bodyPr anchor="ctr">
            <a:normAutofit/>
          </a:bodyPr>
          <a:lstStyle/>
          <a:p>
            <a:r>
              <a:rPr lang="en-GB" dirty="0"/>
              <a:t>Smart Solutions for AgriFood – SS4AF </a:t>
            </a:r>
          </a:p>
        </p:txBody>
      </p:sp>
      <p:sp>
        <p:nvSpPr>
          <p:cNvPr id="5" name="Content Placeholder 4">
            <a:extLst>
              <a:ext uri="{FF2B5EF4-FFF2-40B4-BE49-F238E27FC236}">
                <a16:creationId xmlns:a16="http://schemas.microsoft.com/office/drawing/2014/main" id="{8F2F07F1-E07D-95D8-E00B-DC1B97B256B3}"/>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9789" y="2221562"/>
            <a:ext cx="3752158" cy="3647426"/>
          </a:xfrm>
        </p:spPr>
        <p:txBody>
          <a:bodyPr>
            <a:normAutofit/>
          </a:bodyPr>
          <a:lstStyle/>
          <a:p>
            <a:r>
              <a:rPr lang="fi-FI" sz="2400" dirty="0">
                <a:solidFill>
                  <a:srgbClr val="002060"/>
                </a:solidFill>
                <a:latin typeface="+mn-lt"/>
              </a:rPr>
              <a:t>20+ kumppania, jotka ovat maatalous- ja elintarvike- ja/tai teknologiaklustereita ja </a:t>
            </a:r>
            <a:r>
              <a:rPr lang="fi-FI" sz="2400" dirty="0" err="1">
                <a:solidFill>
                  <a:srgbClr val="002060"/>
                </a:solidFill>
                <a:latin typeface="+mn-lt"/>
              </a:rPr>
              <a:t>RTO:ita</a:t>
            </a:r>
            <a:r>
              <a:rPr lang="fi-FI" sz="2400" dirty="0">
                <a:solidFill>
                  <a:srgbClr val="002060"/>
                </a:solidFill>
                <a:latin typeface="+mn-lt"/>
              </a:rPr>
              <a:t>
Kumppanuudessa edustettuna 40+ NUTS2-aluetta
100+ pk-yritystasolla sovellettua ratkaisua viimeisten 5 vuoden aikana</a:t>
            </a:r>
            <a:endParaRPr lang="fi-FI" sz="3200" dirty="0">
              <a:latin typeface="+mn-lt"/>
            </a:endParaRPr>
          </a:p>
        </p:txBody>
      </p:sp>
    </p:spTree>
    <p:extLst>
      <p:ext uri="{BB962C8B-B14F-4D97-AF65-F5344CB8AC3E}">
        <p14:creationId xmlns:p14="http://schemas.microsoft.com/office/powerpoint/2010/main" val="4031109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6110-921B-EB68-0DE7-45B9FA8096C0}"/>
              </a:ext>
            </a:extLst>
          </p:cNvPr>
          <p:cNvSpPr>
            <a:spLocks noGrp="1"/>
          </p:cNvSpPr>
          <p:nvPr>
            <p:ph type="title"/>
          </p:nvPr>
        </p:nvSpPr>
        <p:spPr>
          <a:xfrm>
            <a:off x="839788" y="457200"/>
            <a:ext cx="5082792" cy="1600200"/>
          </a:xfrm>
        </p:spPr>
        <p:txBody>
          <a:bodyPr anchor="ctr">
            <a:normAutofit/>
          </a:bodyPr>
          <a:lstStyle/>
          <a:p>
            <a:r>
              <a:rPr lang="en-GB"/>
              <a:t>www.ss4af.com</a:t>
            </a:r>
          </a:p>
        </p:txBody>
      </p:sp>
      <p:sp>
        <p:nvSpPr>
          <p:cNvPr id="5" name="Content Placeholder 4">
            <a:extLst>
              <a:ext uri="{FF2B5EF4-FFF2-40B4-BE49-F238E27FC236}">
                <a16:creationId xmlns:a16="http://schemas.microsoft.com/office/drawing/2014/main" id="{833BBC93-6B4D-5D9B-641D-122AE572D4B4}"/>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9788" y="2221562"/>
            <a:ext cx="5082792" cy="3647426"/>
          </a:xfrm>
        </p:spPr>
        <p:txBody>
          <a:bodyPr>
            <a:normAutofit/>
          </a:bodyPr>
          <a:lstStyle/>
          <a:p>
            <a:pPr marL="0" indent="0">
              <a:spcBef>
                <a:spcPts val="2500"/>
              </a:spcBef>
              <a:buNone/>
            </a:pPr>
            <a:r>
              <a:rPr lang="fi-FI" sz="2000" b="1" dirty="0">
                <a:latin typeface="+mn-lt"/>
              </a:rPr>
              <a:t>Verkoston tiedot</a:t>
            </a:r>
          </a:p>
          <a:p>
            <a:pPr marL="0" lvl="1" indent="0">
              <a:buNone/>
            </a:pPr>
            <a:r>
              <a:rPr lang="fi-FI" sz="2000" dirty="0">
                <a:latin typeface="+mn-lt"/>
              </a:rPr>
              <a:t>Verkkosivuilta löytyy kattavasti tietoa verkoston toiminnasta, jäsenistä ja heidän rooleistaan.</a:t>
            </a:r>
          </a:p>
          <a:p>
            <a:pPr marL="0" indent="0">
              <a:spcBef>
                <a:spcPts val="2500"/>
              </a:spcBef>
              <a:buNone/>
            </a:pPr>
            <a:r>
              <a:rPr lang="fi-FI" sz="2000" b="1" dirty="0">
                <a:latin typeface="+mn-lt"/>
              </a:rPr>
              <a:t>Tapahtumat ja uutiset</a:t>
            </a:r>
          </a:p>
          <a:p>
            <a:pPr marL="0" lvl="1" indent="0">
              <a:buNone/>
            </a:pPr>
            <a:r>
              <a:rPr lang="fi-FI" sz="2000" dirty="0">
                <a:latin typeface="+mn-lt"/>
              </a:rPr>
              <a:t>Sivustolla voi seurata ajankohtaisia tapahtumia ja uutisia verkoston toiminnoista.</a:t>
            </a:r>
          </a:p>
        </p:txBody>
      </p:sp>
      <p:pic>
        <p:nvPicPr>
          <p:cNvPr id="8" name="Picture 7">
            <a:extLst>
              <a:ext uri="{FF2B5EF4-FFF2-40B4-BE49-F238E27FC236}">
                <a16:creationId xmlns:a16="http://schemas.microsoft.com/office/drawing/2014/main" id="{FE0D4DA0-F89B-A782-EE57-84AD0279FD7E}"/>
              </a:ext>
            </a:extLst>
          </p:cNvPr>
          <p:cNvPicPr>
            <a:picLocks noChangeAspect="1"/>
          </p:cNvPicPr>
          <p:nvPr/>
        </p:nvPicPr>
        <p:blipFill>
          <a:blip r:embed="rId3"/>
          <a:stretch>
            <a:fillRect/>
          </a:stretch>
        </p:blipFill>
        <p:spPr>
          <a:xfrm>
            <a:off x="5922580" y="723106"/>
            <a:ext cx="6057145" cy="5411787"/>
          </a:xfrm>
          <a:prstGeom prst="rect">
            <a:avLst/>
          </a:prstGeom>
        </p:spPr>
      </p:pic>
    </p:spTree>
    <p:extLst>
      <p:ext uri="{BB962C8B-B14F-4D97-AF65-F5344CB8AC3E}">
        <p14:creationId xmlns:p14="http://schemas.microsoft.com/office/powerpoint/2010/main" val="229931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74BC-00DD-6D82-847F-000A2E79C476}"/>
              </a:ext>
            </a:extLst>
          </p:cNvPr>
          <p:cNvSpPr>
            <a:spLocks noGrp="1"/>
          </p:cNvSpPr>
          <p:nvPr>
            <p:ph type="title"/>
          </p:nvPr>
        </p:nvSpPr>
        <p:spPr>
          <a:xfrm>
            <a:off x="839788" y="457200"/>
            <a:ext cx="5082792" cy="1600200"/>
          </a:xfrm>
        </p:spPr>
        <p:txBody>
          <a:bodyPr anchor="ctr">
            <a:normAutofit/>
          </a:bodyPr>
          <a:lstStyle/>
          <a:p>
            <a:r>
              <a:rPr lang="en-GB"/>
              <a:t>Verkostojen merkitys elintarvikealalle</a:t>
            </a:r>
          </a:p>
        </p:txBody>
      </p:sp>
      <p:sp>
        <p:nvSpPr>
          <p:cNvPr id="5" name="Content Placeholder 4">
            <a:extLst>
              <a:ext uri="{FF2B5EF4-FFF2-40B4-BE49-F238E27FC236}">
                <a16:creationId xmlns:a16="http://schemas.microsoft.com/office/drawing/2014/main" id="{07370062-AB90-E516-E2B3-F479315709EE}"/>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9788" y="2221562"/>
            <a:ext cx="5082792" cy="3647426"/>
          </a:xfrm>
        </p:spPr>
        <p:txBody>
          <a:bodyPr>
            <a:noAutofit/>
          </a:bodyPr>
          <a:lstStyle/>
          <a:p>
            <a:pPr marL="0" indent="0">
              <a:spcBef>
                <a:spcPts val="2500"/>
              </a:spcBef>
              <a:buNone/>
            </a:pPr>
            <a:r>
              <a:rPr lang="fi-FI" sz="2400" b="1" dirty="0">
                <a:latin typeface="+mn-lt"/>
              </a:rPr>
              <a:t>Eri toimijoiden kokoaminen</a:t>
            </a:r>
          </a:p>
          <a:p>
            <a:pPr marL="0" indent="0">
              <a:spcBef>
                <a:spcPts val="2500"/>
              </a:spcBef>
              <a:buNone/>
            </a:pPr>
            <a:r>
              <a:rPr lang="fi-FI" sz="2400" b="1" dirty="0">
                <a:latin typeface="+mn-lt"/>
              </a:rPr>
              <a:t>Resurssien jakaminen</a:t>
            </a:r>
          </a:p>
          <a:p>
            <a:pPr marL="0" indent="0">
              <a:spcBef>
                <a:spcPts val="2500"/>
              </a:spcBef>
              <a:buNone/>
            </a:pPr>
            <a:r>
              <a:rPr lang="fi-FI" sz="2400" b="1" dirty="0">
                <a:latin typeface="+mn-lt"/>
              </a:rPr>
              <a:t>Yhteistyö ja tiedonvaihto</a:t>
            </a:r>
          </a:p>
        </p:txBody>
      </p:sp>
      <p:pic>
        <p:nvPicPr>
          <p:cNvPr id="8" name="Content Placeholder 7" descr="A group of people posing for a photo&#10;&#10;AI-generated content may be incorrect.">
            <a:extLst>
              <a:ext uri="{FF2B5EF4-FFF2-40B4-BE49-F238E27FC236}">
                <a16:creationId xmlns:a16="http://schemas.microsoft.com/office/drawing/2014/main" id="{6A8249D1-7DA7-5C38-A1F0-C0717A90168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96000" y="1016333"/>
            <a:ext cx="5881688" cy="4411266"/>
          </a:xfrm>
        </p:spPr>
      </p:pic>
    </p:spTree>
    <p:extLst>
      <p:ext uri="{BB962C8B-B14F-4D97-AF65-F5344CB8AC3E}">
        <p14:creationId xmlns:p14="http://schemas.microsoft.com/office/powerpoint/2010/main" val="3944011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a:extLst>
            <a:ext uri="{FF2B5EF4-FFF2-40B4-BE49-F238E27FC236}">
              <a16:creationId xmlns:a16="http://schemas.microsoft.com/office/drawing/2014/main" id="{79B31A17-A751-A80D-4A1E-8960F9F0E668}"/>
            </a:ext>
          </a:extLst>
        </p:cNvPr>
        <p:cNvGrpSpPr/>
        <p:nvPr/>
      </p:nvGrpSpPr>
      <p:grpSpPr>
        <a:xfrm>
          <a:off x="0" y="0"/>
          <a:ext cx="0" cy="0"/>
          <a:chOff x="0" y="0"/>
          <a:chExt cx="0" cy="0"/>
        </a:xfrm>
      </p:grpSpPr>
      <p:sp>
        <p:nvSpPr>
          <p:cNvPr id="86" name="Google Shape;86;p14">
            <a:extLst>
              <a:ext uri="{FF2B5EF4-FFF2-40B4-BE49-F238E27FC236}">
                <a16:creationId xmlns:a16="http://schemas.microsoft.com/office/drawing/2014/main" id="{05D8DCF5-138C-4F28-C7A0-E48BC31FB9CB}"/>
              </a:ext>
            </a:extLst>
          </p:cNvPr>
          <p:cNvSpPr txBox="1">
            <a:spLocks noGrp="1"/>
          </p:cNvSpPr>
          <p:nvPr>
            <p:ph type="title"/>
          </p:nvPr>
        </p:nvSpPr>
        <p:spPr>
          <a:xfrm>
            <a:off x="188333" y="646545"/>
            <a:ext cx="6692759" cy="3205019"/>
          </a:xfrm>
          <a:prstGeom prst="rect">
            <a:avLst/>
          </a:prstGeom>
        </p:spPr>
        <p:txBody>
          <a:bodyPr spcFirstLastPara="1" wrap="square" lIns="121900" tIns="121900" rIns="121900" bIns="121900" anchor="ctr" anchorCtr="0">
            <a:normAutofit/>
          </a:bodyPr>
          <a:lstStyle/>
          <a:p>
            <a:r>
              <a:rPr lang="en-GB" i="1"/>
              <a:t>Fostering interregional innovation investments for the twin transition of the food processing industry</a:t>
            </a:r>
            <a:endParaRPr/>
          </a:p>
        </p:txBody>
      </p:sp>
      <p:pic>
        <p:nvPicPr>
          <p:cNvPr id="3" name="Google Shape;37;p1" descr="A round white circle with white text and blue and red background&#10;&#10;Description automatically generated">
            <a:extLst>
              <a:ext uri="{FF2B5EF4-FFF2-40B4-BE49-F238E27FC236}">
                <a16:creationId xmlns:a16="http://schemas.microsoft.com/office/drawing/2014/main" id="{79BDCEBC-118D-1247-AF2E-EF3F3FDE709D}"/>
              </a:ext>
            </a:extLst>
          </p:cNvPr>
          <p:cNvPicPr preferRelativeResize="0"/>
          <p:nvPr/>
        </p:nvPicPr>
        <p:blipFill rotWithShape="1">
          <a:blip r:embed="rId3">
            <a:alphaModFix/>
          </a:blip>
          <a:srcRect/>
          <a:stretch/>
        </p:blipFill>
        <p:spPr>
          <a:xfrm>
            <a:off x="6655615" y="475219"/>
            <a:ext cx="5095400" cy="5105967"/>
          </a:xfrm>
          <a:prstGeom prst="rect">
            <a:avLst/>
          </a:prstGeom>
          <a:noFill/>
          <a:ln>
            <a:noFill/>
          </a:ln>
        </p:spPr>
      </p:pic>
    </p:spTree>
    <p:extLst>
      <p:ext uri="{BB962C8B-B14F-4D97-AF65-F5344CB8AC3E}">
        <p14:creationId xmlns:p14="http://schemas.microsoft.com/office/powerpoint/2010/main" val="353888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800205-2052-8E7A-EC55-8291E6D9BE37}"/>
              </a:ext>
            </a:extLst>
          </p:cNvPr>
          <p:cNvSpPr>
            <a:spLocks noGrp="1"/>
          </p:cNvSpPr>
          <p:nvPr>
            <p:ph type="title"/>
          </p:nvPr>
        </p:nvSpPr>
        <p:spPr/>
        <p:txBody>
          <a:bodyPr>
            <a:normAutofit fontScale="90000"/>
          </a:bodyPr>
          <a:lstStyle/>
          <a:p>
            <a:r>
              <a:rPr lang="nl-NL"/>
              <a:t>The consortium</a:t>
            </a:r>
            <a:endParaRPr lang="en-BE"/>
          </a:p>
        </p:txBody>
      </p:sp>
      <p:sp>
        <p:nvSpPr>
          <p:cNvPr id="8" name="TextBox 7">
            <a:extLst>
              <a:ext uri="{FF2B5EF4-FFF2-40B4-BE49-F238E27FC236}">
                <a16:creationId xmlns:a16="http://schemas.microsoft.com/office/drawing/2014/main" id="{0C1B5BC4-5165-21C5-1C31-A50664F94E73}"/>
              </a:ext>
            </a:extLst>
          </p:cNvPr>
          <p:cNvSpPr txBox="1"/>
          <p:nvPr/>
        </p:nvSpPr>
        <p:spPr>
          <a:xfrm>
            <a:off x="221674" y="1570184"/>
            <a:ext cx="3934689" cy="4360296"/>
          </a:xfrm>
          <a:prstGeom prst="rect">
            <a:avLst/>
          </a:prstGeom>
          <a:noFill/>
        </p:spPr>
        <p:txBody>
          <a:bodyPr wrap="square" rtlCol="0">
            <a:spAutoFit/>
          </a:bodyPr>
          <a:lstStyle/>
          <a:p>
            <a:pPr marL="380990" indent="-380990" defTabSz="1219170">
              <a:buClr>
                <a:srgbClr val="4285F4"/>
              </a:buClr>
              <a:buFont typeface="Wingdings" panose="05000000000000000000" pitchFamily="2" charset="2"/>
              <a:buChar char="ü"/>
            </a:pPr>
            <a:r>
              <a:rPr lang="nl-NL" sz="2400" kern="0" dirty="0">
                <a:solidFill>
                  <a:srgbClr val="000000"/>
                </a:solidFill>
                <a:latin typeface="Arial"/>
                <a:cs typeface="Arial"/>
                <a:sym typeface="Arial"/>
              </a:rPr>
              <a:t>33 partners</a:t>
            </a:r>
          </a:p>
          <a:p>
            <a:pPr marL="380990" indent="-380990" defTabSz="1219170">
              <a:buClr>
                <a:srgbClr val="4285F4"/>
              </a:buClr>
              <a:buFont typeface="Wingdings" panose="05000000000000000000" pitchFamily="2" charset="2"/>
              <a:buChar char="ü"/>
            </a:pPr>
            <a:endParaRPr lang="nl-NL" sz="2400" kern="0" dirty="0">
              <a:solidFill>
                <a:srgbClr val="000000"/>
              </a:solidFill>
              <a:latin typeface="Arial"/>
              <a:cs typeface="Arial"/>
              <a:sym typeface="Arial"/>
            </a:endParaRPr>
          </a:p>
          <a:p>
            <a:pPr marL="380990" indent="-380990" defTabSz="1219170">
              <a:buClr>
                <a:srgbClr val="4285F4"/>
              </a:buClr>
              <a:buFont typeface="Wingdings" panose="05000000000000000000" pitchFamily="2" charset="2"/>
              <a:buChar char="ü"/>
            </a:pPr>
            <a:r>
              <a:rPr lang="nl-NL" sz="2400" kern="0" dirty="0">
                <a:solidFill>
                  <a:srgbClr val="000000"/>
                </a:solidFill>
                <a:latin typeface="Arial"/>
                <a:cs typeface="Arial"/>
                <a:sym typeface="Arial"/>
              </a:rPr>
              <a:t>15 cluster(like) organisations</a:t>
            </a:r>
          </a:p>
          <a:p>
            <a:pPr marL="380990" indent="-380990" defTabSz="1219170">
              <a:buClr>
                <a:srgbClr val="4285F4"/>
              </a:buClr>
              <a:buFont typeface="Wingdings" panose="05000000000000000000" pitchFamily="2" charset="2"/>
              <a:buChar char="ü"/>
            </a:pPr>
            <a:endParaRPr lang="nl-NL" sz="2400" kern="0" dirty="0">
              <a:solidFill>
                <a:srgbClr val="000000"/>
              </a:solidFill>
              <a:latin typeface="Arial"/>
              <a:cs typeface="Arial"/>
              <a:sym typeface="Arial"/>
            </a:endParaRPr>
          </a:p>
          <a:p>
            <a:pPr marL="380990" indent="-380990" defTabSz="1219170">
              <a:buClr>
                <a:srgbClr val="4285F4"/>
              </a:buClr>
              <a:buFont typeface="Wingdings" panose="05000000000000000000" pitchFamily="2" charset="2"/>
              <a:buChar char="ü"/>
            </a:pPr>
            <a:r>
              <a:rPr lang="nl-NL" sz="2400" kern="0" dirty="0">
                <a:solidFill>
                  <a:srgbClr val="000000"/>
                </a:solidFill>
                <a:latin typeface="Arial"/>
                <a:cs typeface="Arial"/>
                <a:sym typeface="Arial"/>
              </a:rPr>
              <a:t>18 SMEs</a:t>
            </a:r>
          </a:p>
          <a:p>
            <a:pPr marL="380990" indent="-380990" defTabSz="1219170">
              <a:buClr>
                <a:srgbClr val="4285F4"/>
              </a:buClr>
              <a:buFont typeface="Wingdings" panose="05000000000000000000" pitchFamily="2" charset="2"/>
              <a:buChar char="ü"/>
            </a:pPr>
            <a:endParaRPr lang="nl-NL" sz="2400" kern="0" dirty="0">
              <a:solidFill>
                <a:srgbClr val="000000"/>
              </a:solidFill>
              <a:latin typeface="Arial"/>
              <a:cs typeface="Arial"/>
              <a:sym typeface="Arial"/>
            </a:endParaRPr>
          </a:p>
          <a:p>
            <a:pPr marL="380990" indent="-380990" defTabSz="1219170">
              <a:buClr>
                <a:srgbClr val="4285F4"/>
              </a:buClr>
              <a:buFont typeface="Wingdings" panose="05000000000000000000" pitchFamily="2" charset="2"/>
              <a:buChar char="ü"/>
            </a:pPr>
            <a:r>
              <a:rPr lang="nl-NL" sz="2400" kern="0" dirty="0">
                <a:solidFill>
                  <a:srgbClr val="000000"/>
                </a:solidFill>
                <a:latin typeface="Arial"/>
                <a:cs typeface="Arial"/>
                <a:sym typeface="Arial"/>
              </a:rPr>
              <a:t>9 EU countries</a:t>
            </a:r>
          </a:p>
          <a:p>
            <a:pPr marL="380990" indent="-380990" defTabSz="1219170">
              <a:buClr>
                <a:srgbClr val="4285F4"/>
              </a:buClr>
              <a:buFont typeface="Wingdings" panose="05000000000000000000" pitchFamily="2" charset="2"/>
              <a:buChar char="ü"/>
            </a:pPr>
            <a:endParaRPr lang="nl-NL" sz="2400" kern="0" dirty="0">
              <a:solidFill>
                <a:srgbClr val="000000"/>
              </a:solidFill>
              <a:latin typeface="Arial"/>
              <a:cs typeface="Arial"/>
              <a:sym typeface="Arial"/>
            </a:endParaRPr>
          </a:p>
          <a:p>
            <a:pPr marL="380990" indent="-380990" defTabSz="1219170">
              <a:buClr>
                <a:srgbClr val="4285F4"/>
              </a:buClr>
              <a:buFont typeface="Wingdings" panose="05000000000000000000" pitchFamily="2" charset="2"/>
              <a:buChar char="ü"/>
            </a:pPr>
            <a:r>
              <a:rPr lang="nl-NL" sz="2400" kern="0" dirty="0">
                <a:solidFill>
                  <a:srgbClr val="000000"/>
                </a:solidFill>
                <a:latin typeface="Arial"/>
                <a:cs typeface="Arial"/>
                <a:sym typeface="Arial"/>
              </a:rPr>
              <a:t>39 NUTS2 regions</a:t>
            </a:r>
          </a:p>
          <a:p>
            <a:pPr marL="380990" indent="-380990" defTabSz="1219170">
              <a:buClr>
                <a:srgbClr val="4285F4"/>
              </a:buClr>
              <a:buFont typeface="Wingdings" panose="05000000000000000000" pitchFamily="2" charset="2"/>
              <a:buChar char="ü"/>
            </a:pPr>
            <a:endParaRPr lang="nl-NL" sz="1867" kern="0" dirty="0">
              <a:solidFill>
                <a:srgbClr val="FFFFFF"/>
              </a:solidFill>
              <a:latin typeface="Arial"/>
              <a:cs typeface="Arial"/>
              <a:sym typeface="Arial"/>
            </a:endParaRPr>
          </a:p>
          <a:p>
            <a:pPr defTabSz="1219170">
              <a:buClr>
                <a:srgbClr val="4285F4"/>
              </a:buClr>
            </a:pPr>
            <a:endParaRPr lang="nl-NL" sz="1867" kern="0" dirty="0">
              <a:solidFill>
                <a:srgbClr val="000000"/>
              </a:solidFill>
              <a:latin typeface="Arial"/>
              <a:cs typeface="Arial"/>
              <a:sym typeface="Arial"/>
            </a:endParaRPr>
          </a:p>
        </p:txBody>
      </p:sp>
      <p:pic>
        <p:nvPicPr>
          <p:cNvPr id="2" name="Picture 1" descr="A map of europe with different brands&#10;&#10;Description automatically generated">
            <a:extLst>
              <a:ext uri="{FF2B5EF4-FFF2-40B4-BE49-F238E27FC236}">
                <a16:creationId xmlns:a16="http://schemas.microsoft.com/office/drawing/2014/main" id="{45118CA3-18FF-FD1B-674A-C2D417087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019" y="1215370"/>
            <a:ext cx="7874381" cy="4427261"/>
          </a:xfrm>
          <a:prstGeom prst="rect">
            <a:avLst/>
          </a:prstGeom>
        </p:spPr>
      </p:pic>
    </p:spTree>
    <p:extLst>
      <p:ext uri="{BB962C8B-B14F-4D97-AF65-F5344CB8AC3E}">
        <p14:creationId xmlns:p14="http://schemas.microsoft.com/office/powerpoint/2010/main" val="383758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2398B781-D220-9D93-6204-E671E21BA75F}"/>
            </a:ext>
          </a:extLst>
        </p:cNvPr>
        <p:cNvGrpSpPr/>
        <p:nvPr/>
      </p:nvGrpSpPr>
      <p:grpSpPr>
        <a:xfrm>
          <a:off x="0" y="0"/>
          <a:ext cx="0" cy="0"/>
          <a:chOff x="0" y="0"/>
          <a:chExt cx="0" cy="0"/>
        </a:xfrm>
      </p:grpSpPr>
      <p:sp>
        <p:nvSpPr>
          <p:cNvPr id="97" name="Google Shape;97;p16">
            <a:extLst>
              <a:ext uri="{FF2B5EF4-FFF2-40B4-BE49-F238E27FC236}">
                <a16:creationId xmlns:a16="http://schemas.microsoft.com/office/drawing/2014/main" id="{DF018F6D-8A32-CCD7-8203-C44B4C54B883}"/>
              </a:ext>
            </a:extLst>
          </p:cNvPr>
          <p:cNvSpPr txBox="1">
            <a:spLocks noGrp="1"/>
          </p:cNvSpPr>
          <p:nvPr>
            <p:ph type="title"/>
          </p:nvPr>
        </p:nvSpPr>
        <p:spPr>
          <a:xfrm>
            <a:off x="415599" y="593367"/>
            <a:ext cx="8624883" cy="763600"/>
          </a:xfrm>
          <a:prstGeom prst="rect">
            <a:avLst/>
          </a:prstGeom>
        </p:spPr>
        <p:txBody>
          <a:bodyPr spcFirstLastPara="1" wrap="square" lIns="121900" tIns="121900" rIns="121900" bIns="121900" anchor="t" anchorCtr="0">
            <a:noAutofit/>
          </a:bodyPr>
          <a:lstStyle/>
          <a:p>
            <a:r>
              <a:rPr lang="en-US" dirty="0" err="1">
                <a:latin typeface="+mn-lt"/>
              </a:rPr>
              <a:t>Yritysten</a:t>
            </a:r>
            <a:r>
              <a:rPr lang="en-US" dirty="0">
                <a:latin typeface="+mn-lt"/>
              </a:rPr>
              <a:t> </a:t>
            </a:r>
            <a:r>
              <a:rPr lang="en-US" dirty="0" err="1">
                <a:latin typeface="+mn-lt"/>
              </a:rPr>
              <a:t>tukeminen</a:t>
            </a:r>
            <a:r>
              <a:rPr lang="en-US" dirty="0">
                <a:latin typeface="+mn-lt"/>
              </a:rPr>
              <a:t> – 3 </a:t>
            </a:r>
            <a:r>
              <a:rPr lang="en-US" dirty="0" err="1">
                <a:latin typeface="+mn-lt"/>
              </a:rPr>
              <a:t>tapaa</a:t>
            </a:r>
            <a:r>
              <a:rPr lang="en-US" dirty="0">
                <a:latin typeface="+mn-lt"/>
              </a:rPr>
              <a:t> </a:t>
            </a:r>
          </a:p>
        </p:txBody>
      </p:sp>
      <p:sp>
        <p:nvSpPr>
          <p:cNvPr id="98" name="Google Shape;98;p16">
            <a:extLst>
              <a:ext uri="{FF2B5EF4-FFF2-40B4-BE49-F238E27FC236}">
                <a16:creationId xmlns:a16="http://schemas.microsoft.com/office/drawing/2014/main" id="{C6AC4EBC-FBC1-AE5D-A5E9-260912332225}"/>
              </a:ext>
            </a:extLst>
          </p:cNvPr>
          <p:cNvSpPr txBox="1">
            <a:spLocks noGrp="1"/>
          </p:cNvSpPr>
          <p:nvPr>
            <p:ph type="body" idx="1"/>
          </p:nvPr>
        </p:nvSpPr>
        <p:spPr>
          <a:xfrm>
            <a:off x="415601" y="1536633"/>
            <a:ext cx="3323903" cy="4555200"/>
          </a:xfrm>
          <a:prstGeom prst="rect">
            <a:avLst/>
          </a:prstGeom>
        </p:spPr>
        <p:txBody>
          <a:bodyPr spcFirstLastPara="1" wrap="square" lIns="121900" tIns="121900" rIns="121900" bIns="121900" anchor="t" anchorCtr="0">
            <a:normAutofit/>
          </a:bodyPr>
          <a:lstStyle/>
          <a:p>
            <a:pPr marL="0" indent="0">
              <a:lnSpc>
                <a:spcPct val="100000"/>
              </a:lnSpc>
              <a:buNone/>
            </a:pPr>
            <a:r>
              <a:rPr lang="fi-FI" dirty="0">
                <a:solidFill>
                  <a:schemeClr val="bg1"/>
                </a:solidFill>
                <a:latin typeface="+mn-lt"/>
              </a:rPr>
              <a:t>Laajamittaiset investointi (3 kpl) ja implementointi (5 kpl) hankkeet </a:t>
            </a:r>
          </a:p>
          <a:p>
            <a:pPr marL="0" indent="0">
              <a:lnSpc>
                <a:spcPct val="100000"/>
              </a:lnSpc>
              <a:buNone/>
            </a:pPr>
            <a:r>
              <a:rPr lang="fi-FI" dirty="0">
                <a:solidFill>
                  <a:schemeClr val="bg1"/>
                </a:solidFill>
                <a:latin typeface="+mn-lt"/>
              </a:rPr>
              <a:t>
EU-avustus  50% + oma rahoitus 50% </a:t>
            </a:r>
          </a:p>
          <a:p>
            <a:pPr marL="0" indent="0">
              <a:lnSpc>
                <a:spcPct val="100000"/>
              </a:lnSpc>
              <a:buNone/>
            </a:pPr>
            <a:r>
              <a:rPr lang="fi-FI" dirty="0">
                <a:solidFill>
                  <a:schemeClr val="bg1"/>
                </a:solidFill>
                <a:latin typeface="+mn-lt"/>
              </a:rPr>
              <a:t>
Alueiden välinen yhteistyö
Inspiroi muita pk-yrityksiä</a:t>
            </a:r>
            <a:endParaRPr lang="nl-NL" dirty="0">
              <a:solidFill>
                <a:schemeClr val="bg1"/>
              </a:solidFill>
              <a:latin typeface="+mn-lt"/>
            </a:endParaRPr>
          </a:p>
        </p:txBody>
      </p:sp>
      <p:sp>
        <p:nvSpPr>
          <p:cNvPr id="99" name="Google Shape;99;p16">
            <a:extLst>
              <a:ext uri="{FF2B5EF4-FFF2-40B4-BE49-F238E27FC236}">
                <a16:creationId xmlns:a16="http://schemas.microsoft.com/office/drawing/2014/main" id="{EDD99B2C-D3CF-770B-01C5-AF41DF5B553E}"/>
              </a:ext>
            </a:extLst>
          </p:cNvPr>
          <p:cNvSpPr txBox="1">
            <a:spLocks noGrp="1"/>
          </p:cNvSpPr>
          <p:nvPr>
            <p:ph type="body" idx="2"/>
          </p:nvPr>
        </p:nvSpPr>
        <p:spPr>
          <a:xfrm>
            <a:off x="4115333" y="1536633"/>
            <a:ext cx="3357769" cy="4555200"/>
          </a:xfrm>
          <a:prstGeom prst="rect">
            <a:avLst/>
          </a:prstGeom>
        </p:spPr>
        <p:txBody>
          <a:bodyPr spcFirstLastPara="1" wrap="square" lIns="121900" tIns="121900" rIns="121900" bIns="121900" anchor="t" anchorCtr="0">
            <a:normAutofit/>
          </a:bodyPr>
          <a:lstStyle/>
          <a:p>
            <a:pPr marL="0" indent="0">
              <a:lnSpc>
                <a:spcPct val="100000"/>
              </a:lnSpc>
              <a:spcAft>
                <a:spcPts val="1600"/>
              </a:spcAft>
              <a:buNone/>
            </a:pPr>
            <a:r>
              <a:rPr lang="fi-FI" dirty="0" err="1">
                <a:solidFill>
                  <a:schemeClr val="bg1"/>
                </a:solidFill>
                <a:latin typeface="+mn-lt"/>
              </a:rPr>
              <a:t>Cascade</a:t>
            </a:r>
            <a:r>
              <a:rPr lang="fi-FI" dirty="0">
                <a:solidFill>
                  <a:schemeClr val="bg1"/>
                </a:solidFill>
                <a:latin typeface="+mn-lt"/>
              </a:rPr>
              <a:t>-rahoitus
Pienemmät innovaatiohankkeet 
Enintään 60 000 €/pk-yritys – kaikkiaan 18 hanketta rahoitettu</a:t>
            </a:r>
          </a:p>
          <a:p>
            <a:pPr marL="0" indent="0">
              <a:lnSpc>
                <a:spcPct val="100000"/>
              </a:lnSpc>
              <a:spcAft>
                <a:spcPts val="1600"/>
              </a:spcAft>
              <a:buNone/>
            </a:pPr>
            <a:r>
              <a:rPr lang="fi-FI" dirty="0">
                <a:solidFill>
                  <a:schemeClr val="bg1"/>
                </a:solidFill>
                <a:latin typeface="+mn-lt"/>
              </a:rPr>
              <a:t>100% rahoitusaste
Innovaatioiden ja kilpailukyvyn parantaminen</a:t>
            </a:r>
            <a:endParaRPr lang="en-US" dirty="0">
              <a:solidFill>
                <a:schemeClr val="bg1"/>
              </a:solidFill>
              <a:latin typeface="+mn-lt"/>
            </a:endParaRPr>
          </a:p>
        </p:txBody>
      </p:sp>
      <p:sp>
        <p:nvSpPr>
          <p:cNvPr id="7" name="Google Shape;98;p16">
            <a:extLst>
              <a:ext uri="{FF2B5EF4-FFF2-40B4-BE49-F238E27FC236}">
                <a16:creationId xmlns:a16="http://schemas.microsoft.com/office/drawing/2014/main" id="{A772486A-DC04-31C3-494F-E23CE087B00B}"/>
              </a:ext>
            </a:extLst>
          </p:cNvPr>
          <p:cNvSpPr txBox="1">
            <a:spLocks/>
          </p:cNvSpPr>
          <p:nvPr/>
        </p:nvSpPr>
        <p:spPr>
          <a:xfrm>
            <a:off x="7843689" y="1536633"/>
            <a:ext cx="3290036"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F3F3F3"/>
              </a:buClr>
              <a:buSzPts val="1400"/>
              <a:buFont typeface="Figtree Medium"/>
              <a:buChar char="●"/>
              <a:defRPr sz="1400" b="0" i="0" u="none" strike="noStrike" cap="none">
                <a:solidFill>
                  <a:srgbClr val="F3F3F3"/>
                </a:solidFill>
                <a:latin typeface="Figtree Medium"/>
                <a:ea typeface="Figtree Medium"/>
                <a:cs typeface="Figtree Medium"/>
                <a:sym typeface="Figtree Medium"/>
              </a:defRPr>
            </a:lvl1pPr>
            <a:lvl2pPr marL="914400" marR="0" lvl="1"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2pPr>
            <a:lvl3pPr marL="1371600" marR="0" lvl="2"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3pPr>
            <a:lvl4pPr marL="1828800" marR="0" lvl="3"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4pPr>
            <a:lvl5pPr marL="2286000" marR="0" lvl="4"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5pPr>
            <a:lvl6pPr marL="2743200" marR="0" lvl="5"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6pPr>
            <a:lvl7pPr marL="3200400" marR="0" lvl="6"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7pPr>
            <a:lvl8pPr marL="3657600" marR="0" lvl="7"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8pPr>
            <a:lvl9pPr marL="4114800" marR="0" lvl="8" indent="-304800" algn="l" rtl="0">
              <a:lnSpc>
                <a:spcPct val="115000"/>
              </a:lnSpc>
              <a:spcBef>
                <a:spcPts val="0"/>
              </a:spcBef>
              <a:spcAft>
                <a:spcPts val="0"/>
              </a:spcAft>
              <a:buClr>
                <a:srgbClr val="F3F3F3"/>
              </a:buClr>
              <a:buSzPts val="1200"/>
              <a:buFont typeface="Figtree"/>
              <a:buChar char="■"/>
              <a:defRPr sz="1200" b="0" i="0" u="none" strike="noStrike" cap="none">
                <a:solidFill>
                  <a:srgbClr val="F3F3F3"/>
                </a:solidFill>
                <a:latin typeface="Figtree"/>
                <a:ea typeface="Figtree"/>
                <a:cs typeface="Figtree"/>
                <a:sym typeface="Figtree"/>
              </a:defRPr>
            </a:lvl9pPr>
          </a:lstStyle>
          <a:p>
            <a:pPr marL="0" indent="0" defTabSz="1219170">
              <a:lnSpc>
                <a:spcPct val="100000"/>
              </a:lnSpc>
              <a:buNone/>
            </a:pPr>
            <a:r>
              <a:rPr lang="fi-FI" sz="1867" kern="0" dirty="0">
                <a:latin typeface="+mn-lt"/>
                <a:ea typeface="Calibri"/>
                <a:cs typeface="Calibri"/>
              </a:rPr>
              <a:t>Muu kuin taloudellinen tuki:
</a:t>
            </a:r>
          </a:p>
          <a:p>
            <a:pPr marL="0" indent="0" defTabSz="1219170">
              <a:lnSpc>
                <a:spcPct val="100000"/>
              </a:lnSpc>
              <a:buNone/>
            </a:pPr>
            <a:r>
              <a:rPr lang="fi-FI" sz="1867" kern="0" dirty="0">
                <a:latin typeface="+mn-lt"/>
                <a:ea typeface="Calibri"/>
                <a:cs typeface="Calibri"/>
              </a:rPr>
              <a:t>1-on-1-tuki alueellisten klusterikumppaneiden kautta
</a:t>
            </a:r>
          </a:p>
          <a:p>
            <a:pPr marL="0" indent="0" defTabSz="1219170">
              <a:lnSpc>
                <a:spcPct val="100000"/>
              </a:lnSpc>
              <a:buNone/>
            </a:pPr>
            <a:r>
              <a:rPr lang="fi-FI" sz="1867" kern="0" dirty="0">
                <a:latin typeface="+mn-lt"/>
                <a:ea typeface="Calibri"/>
                <a:cs typeface="Calibri"/>
              </a:rPr>
              <a:t>Yhteiset tukitoimet: </a:t>
            </a:r>
          </a:p>
          <a:p>
            <a:pPr marL="342900" indent="-342900" defTabSz="1219170">
              <a:lnSpc>
                <a:spcPct val="100000"/>
              </a:lnSpc>
              <a:buFontTx/>
              <a:buChar char="-"/>
            </a:pPr>
            <a:r>
              <a:rPr lang="fi-FI" sz="1867" kern="0" dirty="0">
                <a:latin typeface="+mn-lt"/>
                <a:ea typeface="Calibri"/>
                <a:cs typeface="Calibri"/>
              </a:rPr>
              <a:t>yhteiset tapahtumat 5 kpl </a:t>
            </a:r>
            <a:endParaRPr lang="en-US" sz="1867" kern="0" dirty="0">
              <a:latin typeface="+mn-lt"/>
              <a:ea typeface="Calibri"/>
              <a:cs typeface="Calibri"/>
            </a:endParaRPr>
          </a:p>
          <a:p>
            <a:pPr marL="342900" indent="-342900" defTabSz="1219170">
              <a:lnSpc>
                <a:spcPct val="100000"/>
              </a:lnSpc>
              <a:buFontTx/>
              <a:buChar char="-"/>
            </a:pPr>
            <a:r>
              <a:rPr lang="en-US" sz="1867" kern="0" dirty="0">
                <a:latin typeface="+mn-lt"/>
                <a:ea typeface="Calibri"/>
                <a:cs typeface="Calibri"/>
              </a:rPr>
              <a:t>Pitch and Connect –</a:t>
            </a:r>
            <a:r>
              <a:rPr lang="en-US" sz="1867" kern="0" dirty="0" err="1">
                <a:latin typeface="+mn-lt"/>
                <a:ea typeface="Calibri"/>
                <a:cs typeface="Calibri"/>
              </a:rPr>
              <a:t>webinaarit</a:t>
            </a:r>
            <a:r>
              <a:rPr lang="en-US" sz="1867" kern="0" dirty="0">
                <a:latin typeface="+mn-lt"/>
                <a:ea typeface="Calibri"/>
                <a:cs typeface="Calibri"/>
              </a:rPr>
              <a:t>, </a:t>
            </a:r>
            <a:r>
              <a:rPr lang="en-US" sz="1867" kern="0" dirty="0" err="1">
                <a:latin typeface="+mn-lt"/>
                <a:ea typeface="Calibri"/>
                <a:cs typeface="Calibri"/>
              </a:rPr>
              <a:t>joissa</a:t>
            </a:r>
            <a:r>
              <a:rPr lang="en-US" sz="1867" kern="0" dirty="0">
                <a:latin typeface="+mn-lt"/>
                <a:ea typeface="Calibri"/>
                <a:cs typeface="Calibri"/>
              </a:rPr>
              <a:t> </a:t>
            </a:r>
            <a:r>
              <a:rPr lang="en-US" sz="1867" kern="0" dirty="0" err="1">
                <a:latin typeface="+mn-lt"/>
                <a:ea typeface="Calibri"/>
                <a:cs typeface="Calibri"/>
              </a:rPr>
              <a:t>esitellään</a:t>
            </a:r>
            <a:r>
              <a:rPr lang="en-US" sz="1867" kern="0" dirty="0">
                <a:latin typeface="+mn-lt"/>
                <a:ea typeface="Calibri"/>
                <a:cs typeface="Calibri"/>
              </a:rPr>
              <a:t> </a:t>
            </a:r>
            <a:r>
              <a:rPr lang="en-US" sz="1867" kern="0" dirty="0" err="1">
                <a:latin typeface="+mn-lt"/>
                <a:ea typeface="Calibri"/>
                <a:cs typeface="Calibri"/>
              </a:rPr>
              <a:t>rahoitettuja</a:t>
            </a:r>
            <a:r>
              <a:rPr lang="en-US" sz="1867" kern="0" dirty="0">
                <a:latin typeface="+mn-lt"/>
                <a:ea typeface="Calibri"/>
                <a:cs typeface="Calibri"/>
              </a:rPr>
              <a:t> </a:t>
            </a:r>
            <a:r>
              <a:rPr lang="en-US" sz="1867" kern="0" dirty="0" err="1">
                <a:latin typeface="+mn-lt"/>
                <a:ea typeface="Calibri"/>
                <a:cs typeface="Calibri"/>
              </a:rPr>
              <a:t>hankkeita</a:t>
            </a:r>
            <a:endParaRPr lang="fi-FI" sz="1867" kern="0" dirty="0">
              <a:latin typeface="+mn-lt"/>
              <a:ea typeface="Calibri"/>
              <a:cs typeface="Calibri"/>
            </a:endParaRPr>
          </a:p>
        </p:txBody>
      </p:sp>
    </p:spTree>
    <p:extLst>
      <p:ext uri="{BB962C8B-B14F-4D97-AF65-F5344CB8AC3E}">
        <p14:creationId xmlns:p14="http://schemas.microsoft.com/office/powerpoint/2010/main" val="415224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077438"/>
            <a:ext cx="12192000" cy="780562"/>
            <a:chOff x="0" y="0"/>
            <a:chExt cx="6575477" cy="420978"/>
          </a:xfrm>
        </p:grpSpPr>
        <p:sp>
          <p:nvSpPr>
            <p:cNvPr id="3" name="Freeform 3"/>
            <p:cNvSpPr/>
            <p:nvPr/>
          </p:nvSpPr>
          <p:spPr>
            <a:xfrm>
              <a:off x="0" y="0"/>
              <a:ext cx="6575477" cy="420978"/>
            </a:xfrm>
            <a:custGeom>
              <a:avLst/>
              <a:gdLst/>
              <a:ahLst/>
              <a:cxnLst/>
              <a:rect l="l" t="t" r="r" b="b"/>
              <a:pathLst>
                <a:path w="6575477" h="420978">
                  <a:moveTo>
                    <a:pt x="0" y="0"/>
                  </a:moveTo>
                  <a:lnTo>
                    <a:pt x="6575477" y="0"/>
                  </a:lnTo>
                  <a:lnTo>
                    <a:pt x="6575477" y="420978"/>
                  </a:lnTo>
                  <a:lnTo>
                    <a:pt x="0" y="420978"/>
                  </a:lnTo>
                  <a:close/>
                </a:path>
              </a:pathLst>
            </a:custGeom>
            <a:solidFill>
              <a:srgbClr val="9ABDC5">
                <a:alpha val="62745"/>
              </a:srgbClr>
            </a:solidFill>
          </p:spPr>
          <p:txBody>
            <a:bodyPr/>
            <a:lstStyle/>
            <a:p>
              <a:endParaRPr lang="en-GB" sz="1200"/>
            </a:p>
          </p:txBody>
        </p:sp>
        <p:sp>
          <p:nvSpPr>
            <p:cNvPr id="4" name="TextBox 4"/>
            <p:cNvSpPr txBox="1"/>
            <p:nvPr/>
          </p:nvSpPr>
          <p:spPr>
            <a:xfrm>
              <a:off x="0" y="-19050"/>
              <a:ext cx="6575477" cy="440028"/>
            </a:xfrm>
            <a:prstGeom prst="rect">
              <a:avLst/>
            </a:prstGeom>
          </p:spPr>
          <p:txBody>
            <a:bodyPr lIns="47897" tIns="47897" rIns="47897" bIns="47897" rtlCol="0" anchor="ctr"/>
            <a:lstStyle/>
            <a:p>
              <a:pPr algn="ctr">
                <a:lnSpc>
                  <a:spcPts val="1319"/>
                </a:lnSpc>
                <a:spcBef>
                  <a:spcPct val="0"/>
                </a:spcBef>
              </a:pPr>
              <a:endParaRPr sz="1200"/>
            </a:p>
          </p:txBody>
        </p:sp>
      </p:grpSp>
      <p:sp>
        <p:nvSpPr>
          <p:cNvPr id="5" name="Freeform 5"/>
          <p:cNvSpPr/>
          <p:nvPr/>
        </p:nvSpPr>
        <p:spPr>
          <a:xfrm>
            <a:off x="0" y="0"/>
            <a:ext cx="12192000" cy="6077438"/>
          </a:xfrm>
          <a:custGeom>
            <a:avLst/>
            <a:gdLst/>
            <a:ahLst/>
            <a:cxnLst/>
            <a:rect l="l" t="t" r="r" b="b"/>
            <a:pathLst>
              <a:path w="18288000" h="9116157">
                <a:moveTo>
                  <a:pt x="0" y="0"/>
                </a:moveTo>
                <a:lnTo>
                  <a:pt x="18288000" y="0"/>
                </a:lnTo>
                <a:lnTo>
                  <a:pt x="18288000" y="9116157"/>
                </a:lnTo>
                <a:lnTo>
                  <a:pt x="0" y="9116157"/>
                </a:lnTo>
                <a:lnTo>
                  <a:pt x="0" y="0"/>
                </a:lnTo>
                <a:close/>
              </a:path>
            </a:pathLst>
          </a:custGeom>
          <a:blipFill>
            <a:blip r:embed="rId2"/>
            <a:stretch>
              <a:fillRect l="-89319" t="-2149" b="-111460"/>
            </a:stretch>
          </a:blipFill>
        </p:spPr>
        <p:txBody>
          <a:bodyPr/>
          <a:lstStyle/>
          <a:p>
            <a:endParaRPr lang="en-GB" sz="1200"/>
          </a:p>
        </p:txBody>
      </p:sp>
      <p:grpSp>
        <p:nvGrpSpPr>
          <p:cNvPr id="6" name="Group 6"/>
          <p:cNvGrpSpPr/>
          <p:nvPr/>
        </p:nvGrpSpPr>
        <p:grpSpPr>
          <a:xfrm>
            <a:off x="822789" y="449269"/>
            <a:ext cx="2086151" cy="208615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a:stretch>
            </a:blipFill>
          </p:spPr>
          <p:txBody>
            <a:bodyPr/>
            <a:lstStyle/>
            <a:p>
              <a:endParaRPr lang="en-GB" sz="1200"/>
            </a:p>
          </p:txBody>
        </p:sp>
      </p:grpSp>
      <p:grpSp>
        <p:nvGrpSpPr>
          <p:cNvPr id="8" name="Group 8"/>
          <p:cNvGrpSpPr/>
          <p:nvPr/>
        </p:nvGrpSpPr>
        <p:grpSpPr>
          <a:xfrm>
            <a:off x="9708636" y="917119"/>
            <a:ext cx="1797564" cy="414329"/>
            <a:chOff x="0" y="0"/>
            <a:chExt cx="3595128" cy="828658"/>
          </a:xfrm>
        </p:grpSpPr>
        <p:sp>
          <p:nvSpPr>
            <p:cNvPr id="9" name="Freeform 9"/>
            <p:cNvSpPr/>
            <p:nvPr/>
          </p:nvSpPr>
          <p:spPr>
            <a:xfrm>
              <a:off x="2766470" y="0"/>
              <a:ext cx="828658" cy="828658"/>
            </a:xfrm>
            <a:custGeom>
              <a:avLst/>
              <a:gdLst/>
              <a:ahLst/>
              <a:cxnLst/>
              <a:rect l="l" t="t" r="r" b="b"/>
              <a:pathLst>
                <a:path w="828658" h="828658">
                  <a:moveTo>
                    <a:pt x="0" y="0"/>
                  </a:moveTo>
                  <a:lnTo>
                    <a:pt x="828658" y="0"/>
                  </a:lnTo>
                  <a:lnTo>
                    <a:pt x="828658" y="828658"/>
                  </a:lnTo>
                  <a:lnTo>
                    <a:pt x="0" y="828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10" name="TextBox 10"/>
            <p:cNvSpPr txBox="1"/>
            <p:nvPr/>
          </p:nvSpPr>
          <p:spPr>
            <a:xfrm>
              <a:off x="0" y="43276"/>
              <a:ext cx="2766472" cy="653898"/>
            </a:xfrm>
            <a:prstGeom prst="rect">
              <a:avLst/>
            </a:prstGeom>
          </p:spPr>
          <p:txBody>
            <a:bodyPr lIns="0" tIns="0" rIns="0" bIns="0" rtlCol="0" anchor="t">
              <a:spAutoFit/>
            </a:bodyPr>
            <a:lstStyle/>
            <a:p>
              <a:pPr algn="ctr">
                <a:lnSpc>
                  <a:spcPts val="2765"/>
                </a:lnSpc>
              </a:pPr>
              <a:r>
                <a:rPr lang="en-US" sz="1975" b="1">
                  <a:solidFill>
                    <a:srgbClr val="345843"/>
                  </a:solidFill>
                  <a:latin typeface="Poppins Bold"/>
                  <a:ea typeface="Poppins Bold"/>
                  <a:cs typeface="Poppins Bold"/>
                  <a:sym typeface="Poppins Bold"/>
                </a:rPr>
                <a:t> @</a:t>
              </a:r>
              <a:r>
                <a:rPr lang="en-US" b="1">
                  <a:solidFill>
                    <a:srgbClr val="345843"/>
                  </a:solidFill>
                  <a:latin typeface="Poppins Bold"/>
                  <a:ea typeface="Poppins Bold"/>
                  <a:cs typeface="Poppins Bold"/>
                  <a:sym typeface="Poppins Bold"/>
                </a:rPr>
                <a:t>SIXFOLD</a:t>
              </a:r>
              <a:r>
                <a:rPr lang="en-US" sz="1975" b="1">
                  <a:solidFill>
                    <a:srgbClr val="345843"/>
                  </a:solidFill>
                  <a:latin typeface="Poppins Bold"/>
                  <a:ea typeface="Poppins Bold"/>
                  <a:cs typeface="Poppins Bold"/>
                  <a:sym typeface="Poppins Bold"/>
                </a:rPr>
                <a:t> </a:t>
              </a:r>
            </a:p>
          </p:txBody>
        </p:sp>
      </p:grpSp>
      <p:sp>
        <p:nvSpPr>
          <p:cNvPr id="11" name="Freeform 11"/>
          <p:cNvSpPr/>
          <p:nvPr/>
        </p:nvSpPr>
        <p:spPr>
          <a:xfrm>
            <a:off x="1108569" y="6216042"/>
            <a:ext cx="2401695" cy="503355"/>
          </a:xfrm>
          <a:custGeom>
            <a:avLst/>
            <a:gdLst/>
            <a:ahLst/>
            <a:cxnLst/>
            <a:rect l="l" t="t" r="r" b="b"/>
            <a:pathLst>
              <a:path w="3602542" h="755033">
                <a:moveTo>
                  <a:pt x="0" y="0"/>
                </a:moveTo>
                <a:lnTo>
                  <a:pt x="3602542" y="0"/>
                </a:lnTo>
                <a:lnTo>
                  <a:pt x="3602542" y="755033"/>
                </a:lnTo>
                <a:lnTo>
                  <a:pt x="0" y="755033"/>
                </a:lnTo>
                <a:lnTo>
                  <a:pt x="0" y="0"/>
                </a:lnTo>
                <a:close/>
              </a:path>
            </a:pathLst>
          </a:custGeom>
          <a:blipFill>
            <a:blip r:embed="rId6"/>
            <a:stretch>
              <a:fillRect/>
            </a:stretch>
          </a:blipFill>
        </p:spPr>
        <p:txBody>
          <a:bodyPr/>
          <a:lstStyle/>
          <a:p>
            <a:endParaRPr lang="en-GB" sz="1200"/>
          </a:p>
        </p:txBody>
      </p:sp>
      <p:grpSp>
        <p:nvGrpSpPr>
          <p:cNvPr id="12" name="Group 12"/>
          <p:cNvGrpSpPr/>
          <p:nvPr/>
        </p:nvGrpSpPr>
        <p:grpSpPr>
          <a:xfrm>
            <a:off x="1108569" y="2746400"/>
            <a:ext cx="4553075" cy="1375201"/>
            <a:chOff x="0" y="-345755"/>
            <a:chExt cx="9106146" cy="2750401"/>
          </a:xfrm>
        </p:grpSpPr>
        <p:grpSp>
          <p:nvGrpSpPr>
            <p:cNvPr id="13" name="Group 13"/>
            <p:cNvGrpSpPr/>
            <p:nvPr/>
          </p:nvGrpSpPr>
          <p:grpSpPr>
            <a:xfrm>
              <a:off x="0" y="-345755"/>
              <a:ext cx="2628489" cy="2750401"/>
              <a:chOff x="0" y="-66675"/>
              <a:chExt cx="506875" cy="530384"/>
            </a:xfrm>
          </p:grpSpPr>
          <p:sp>
            <p:nvSpPr>
              <p:cNvPr id="14" name="Freeform 14"/>
              <p:cNvSpPr/>
              <p:nvPr/>
            </p:nvSpPr>
            <p:spPr>
              <a:xfrm>
                <a:off x="0" y="0"/>
                <a:ext cx="506875" cy="463709"/>
              </a:xfrm>
              <a:custGeom>
                <a:avLst/>
                <a:gdLst/>
                <a:ahLst/>
                <a:cxnLst/>
                <a:rect l="l" t="t" r="r" b="b"/>
                <a:pathLst>
                  <a:path w="506875" h="463709">
                    <a:moveTo>
                      <a:pt x="205160" y="0"/>
                    </a:moveTo>
                    <a:lnTo>
                      <a:pt x="301715" y="0"/>
                    </a:lnTo>
                    <a:cubicBezTo>
                      <a:pt x="356127" y="0"/>
                      <a:pt x="408310" y="21615"/>
                      <a:pt x="446785" y="60090"/>
                    </a:cubicBezTo>
                    <a:cubicBezTo>
                      <a:pt x="485260" y="98565"/>
                      <a:pt x="506875" y="150748"/>
                      <a:pt x="506875" y="205160"/>
                    </a:cubicBezTo>
                    <a:lnTo>
                      <a:pt x="506875" y="258550"/>
                    </a:lnTo>
                    <a:cubicBezTo>
                      <a:pt x="506875" y="312961"/>
                      <a:pt x="485260" y="365144"/>
                      <a:pt x="446785" y="403619"/>
                    </a:cubicBezTo>
                    <a:cubicBezTo>
                      <a:pt x="408310" y="442094"/>
                      <a:pt x="356127" y="463709"/>
                      <a:pt x="301715" y="463709"/>
                    </a:cubicBezTo>
                    <a:lnTo>
                      <a:pt x="205160" y="463709"/>
                    </a:lnTo>
                    <a:cubicBezTo>
                      <a:pt x="150748" y="463709"/>
                      <a:pt x="98565" y="442094"/>
                      <a:pt x="60090" y="403619"/>
                    </a:cubicBezTo>
                    <a:cubicBezTo>
                      <a:pt x="21615" y="365144"/>
                      <a:pt x="0" y="312961"/>
                      <a:pt x="0" y="258550"/>
                    </a:cubicBezTo>
                    <a:lnTo>
                      <a:pt x="0" y="205160"/>
                    </a:lnTo>
                    <a:cubicBezTo>
                      <a:pt x="0" y="150748"/>
                      <a:pt x="21615" y="98565"/>
                      <a:pt x="60090" y="60090"/>
                    </a:cubicBezTo>
                    <a:cubicBezTo>
                      <a:pt x="98565" y="21615"/>
                      <a:pt x="150748" y="0"/>
                      <a:pt x="205160" y="0"/>
                    </a:cubicBezTo>
                    <a:close/>
                  </a:path>
                </a:pathLst>
              </a:custGeom>
              <a:solidFill>
                <a:srgbClr val="DF5439"/>
              </a:solidFill>
            </p:spPr>
            <p:txBody>
              <a:bodyPr/>
              <a:lstStyle/>
              <a:p>
                <a:endParaRPr lang="en-GB" sz="1200"/>
              </a:p>
            </p:txBody>
          </p:sp>
          <p:sp>
            <p:nvSpPr>
              <p:cNvPr id="15" name="TextBox 15"/>
              <p:cNvSpPr txBox="1"/>
              <p:nvPr/>
            </p:nvSpPr>
            <p:spPr>
              <a:xfrm>
                <a:off x="0" y="-66675"/>
                <a:ext cx="506875" cy="530384"/>
              </a:xfrm>
              <a:prstGeom prst="rect">
                <a:avLst/>
              </a:prstGeom>
            </p:spPr>
            <p:txBody>
              <a:bodyPr lIns="33867" tIns="33867" rIns="33867" bIns="33867" rtlCol="0" anchor="ctr"/>
              <a:lstStyle/>
              <a:p>
                <a:pPr algn="ctr">
                  <a:lnSpc>
                    <a:spcPts val="1598"/>
                  </a:lnSpc>
                </a:pPr>
                <a:endParaRPr sz="1200"/>
              </a:p>
            </p:txBody>
          </p:sp>
        </p:grpSp>
        <p:sp>
          <p:nvSpPr>
            <p:cNvPr id="16" name="Freeform 16"/>
            <p:cNvSpPr/>
            <p:nvPr/>
          </p:nvSpPr>
          <p:spPr>
            <a:xfrm>
              <a:off x="397694" y="285772"/>
              <a:ext cx="1833101" cy="1833101"/>
            </a:xfrm>
            <a:custGeom>
              <a:avLst/>
              <a:gdLst/>
              <a:ahLst/>
              <a:cxnLst/>
              <a:rect l="l" t="t" r="r" b="b"/>
              <a:pathLst>
                <a:path w="1833101" h="1833101">
                  <a:moveTo>
                    <a:pt x="0" y="0"/>
                  </a:moveTo>
                  <a:lnTo>
                    <a:pt x="1833101" y="0"/>
                  </a:lnTo>
                  <a:lnTo>
                    <a:pt x="1833101" y="1833101"/>
                  </a:lnTo>
                  <a:lnTo>
                    <a:pt x="0" y="1833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17" name="TextBox 17"/>
            <p:cNvSpPr txBox="1"/>
            <p:nvPr/>
          </p:nvSpPr>
          <p:spPr>
            <a:xfrm>
              <a:off x="2909657" y="-23469"/>
              <a:ext cx="6196489" cy="2411685"/>
            </a:xfrm>
            <a:prstGeom prst="rect">
              <a:avLst/>
            </a:prstGeom>
          </p:spPr>
          <p:txBody>
            <a:bodyPr lIns="0" tIns="0" rIns="0" bIns="0" rtlCol="0" anchor="t">
              <a:spAutoFit/>
            </a:bodyPr>
            <a:lstStyle/>
            <a:p>
              <a:pPr>
                <a:lnSpc>
                  <a:spcPts val="1912"/>
                </a:lnSpc>
              </a:pPr>
              <a:r>
                <a:rPr lang="fi-FI" sz="1365" b="1" dirty="0">
                  <a:solidFill>
                    <a:srgbClr val="345843"/>
                  </a:solidFill>
                  <a:ea typeface="Poppins Bold"/>
                  <a:cs typeface="Poppins Bold"/>
                  <a:sym typeface="Poppins Bold"/>
                </a:rPr>
                <a:t>Innovaatiomenetelmät 
</a:t>
              </a:r>
              <a:r>
                <a:rPr lang="fi-FI" sz="1365" dirty="0">
                  <a:solidFill>
                    <a:srgbClr val="345843"/>
                  </a:solidFill>
                  <a:ea typeface="Poppins Bold"/>
                  <a:cs typeface="Poppins Bold"/>
                  <a:sym typeface="Poppins Bold"/>
                </a:rPr>
                <a:t>Kattavan kestävän kehityksen suunnitelman ja hallintomallin toimittaminen verkoston pitkän aikavälin menestyksen varmistamiseksi.</a:t>
              </a:r>
              <a:endParaRPr lang="en-US" sz="1365" dirty="0">
                <a:solidFill>
                  <a:srgbClr val="345843"/>
                </a:solidFill>
                <a:ea typeface="Poppins"/>
                <a:cs typeface="Poppins"/>
                <a:sym typeface="Poppins"/>
              </a:endParaRPr>
            </a:p>
          </p:txBody>
        </p:sp>
      </p:grpSp>
      <p:sp>
        <p:nvSpPr>
          <p:cNvPr id="18" name="TextBox 18"/>
          <p:cNvSpPr txBox="1"/>
          <p:nvPr/>
        </p:nvSpPr>
        <p:spPr>
          <a:xfrm>
            <a:off x="2998218" y="866319"/>
            <a:ext cx="3297511" cy="1204817"/>
          </a:xfrm>
          <a:prstGeom prst="rect">
            <a:avLst/>
          </a:prstGeom>
        </p:spPr>
        <p:txBody>
          <a:bodyPr lIns="0" tIns="0" rIns="0" bIns="0" rtlCol="0" anchor="t">
            <a:spAutoFit/>
          </a:bodyPr>
          <a:lstStyle/>
          <a:p>
            <a:pPr>
              <a:lnSpc>
                <a:spcPts val="2389"/>
              </a:lnSpc>
            </a:pPr>
            <a:r>
              <a:rPr lang="en-US" sz="1600" b="1">
                <a:solidFill>
                  <a:srgbClr val="345843"/>
                </a:solidFill>
                <a:latin typeface="Montserrat" pitchFamily="2" charset="77"/>
                <a:ea typeface="Poppins Bold"/>
                <a:cs typeface="Poppins Bold"/>
                <a:sym typeface="Poppins Bold"/>
              </a:rPr>
              <a:t>Stimulating Innovation experiments in Food processing Live Demonstrators </a:t>
            </a:r>
          </a:p>
        </p:txBody>
      </p:sp>
      <p:grpSp>
        <p:nvGrpSpPr>
          <p:cNvPr id="19" name="Group 19"/>
          <p:cNvGrpSpPr/>
          <p:nvPr/>
        </p:nvGrpSpPr>
        <p:grpSpPr>
          <a:xfrm>
            <a:off x="6385006" y="879019"/>
            <a:ext cx="3035796" cy="650117"/>
            <a:chOff x="0" y="-76200"/>
            <a:chExt cx="6071592" cy="1300234"/>
          </a:xfrm>
        </p:grpSpPr>
        <p:sp>
          <p:nvSpPr>
            <p:cNvPr id="20" name="TextBox 20"/>
            <p:cNvSpPr txBox="1"/>
            <p:nvPr/>
          </p:nvSpPr>
          <p:spPr>
            <a:xfrm>
              <a:off x="0" y="-76200"/>
              <a:ext cx="6071592" cy="654282"/>
            </a:xfrm>
            <a:prstGeom prst="rect">
              <a:avLst/>
            </a:prstGeom>
          </p:spPr>
          <p:txBody>
            <a:bodyPr lIns="0" tIns="0" rIns="0" bIns="0" rtlCol="0" anchor="t">
              <a:spAutoFit/>
            </a:bodyPr>
            <a:lstStyle/>
            <a:p>
              <a:pPr algn="ctr">
                <a:lnSpc>
                  <a:spcPts val="2791"/>
                </a:lnSpc>
                <a:spcBef>
                  <a:spcPct val="0"/>
                </a:spcBef>
              </a:pPr>
              <a:r>
                <a:rPr lang="en-US" sz="1980" b="1" spc="201" dirty="0">
                  <a:solidFill>
                    <a:srgbClr val="345843"/>
                  </a:solidFill>
                  <a:latin typeface="Poppins Bold"/>
                  <a:ea typeface="Poppins Bold"/>
                  <a:cs typeface="Poppins Bold"/>
                  <a:sym typeface="Poppins Bold"/>
                </a:rPr>
                <a:t>LET'S GET IN TOUCH</a:t>
              </a:r>
            </a:p>
          </p:txBody>
        </p:sp>
        <p:sp>
          <p:nvSpPr>
            <p:cNvPr id="21" name="TextBox 21"/>
            <p:cNvSpPr txBox="1"/>
            <p:nvPr/>
          </p:nvSpPr>
          <p:spPr>
            <a:xfrm>
              <a:off x="141400" y="580268"/>
              <a:ext cx="5889060" cy="643766"/>
            </a:xfrm>
            <a:prstGeom prst="rect">
              <a:avLst/>
            </a:prstGeom>
          </p:spPr>
          <p:txBody>
            <a:bodyPr lIns="0" tIns="0" rIns="0" bIns="0" rtlCol="0" anchor="t">
              <a:spAutoFit/>
            </a:bodyPr>
            <a:lstStyle/>
            <a:p>
              <a:pPr algn="ctr">
                <a:lnSpc>
                  <a:spcPts val="2772"/>
                </a:lnSpc>
              </a:pPr>
              <a:r>
                <a:rPr lang="en-US" b="1">
                  <a:solidFill>
                    <a:srgbClr val="345843"/>
                  </a:solidFill>
                  <a:latin typeface="Buenard Bold"/>
                  <a:ea typeface="Buenard Bold"/>
                  <a:cs typeface="Buenard Bold"/>
                  <a:sym typeface="Buenard Bold"/>
                </a:rPr>
                <a:t>https://sixfold.ss4af.com</a:t>
              </a:r>
            </a:p>
          </p:txBody>
        </p:sp>
      </p:grpSp>
      <p:sp>
        <p:nvSpPr>
          <p:cNvPr id="22" name="TextBox 22"/>
          <p:cNvSpPr txBox="1"/>
          <p:nvPr/>
        </p:nvSpPr>
        <p:spPr>
          <a:xfrm>
            <a:off x="4318303" y="6318283"/>
            <a:ext cx="1712419" cy="245837"/>
          </a:xfrm>
          <a:prstGeom prst="rect">
            <a:avLst/>
          </a:prstGeom>
        </p:spPr>
        <p:txBody>
          <a:bodyPr lIns="0" tIns="0" rIns="0" bIns="0" rtlCol="0" anchor="t">
            <a:spAutoFit/>
          </a:bodyPr>
          <a:lstStyle/>
          <a:p>
            <a:pPr algn="just">
              <a:lnSpc>
                <a:spcPts val="1027"/>
              </a:lnSpc>
            </a:pPr>
            <a:r>
              <a:rPr lang="en-US" sz="733">
                <a:solidFill>
                  <a:srgbClr val="000000"/>
                </a:solidFill>
                <a:latin typeface="Arial"/>
                <a:ea typeface="Arial"/>
                <a:cs typeface="Arial"/>
                <a:sym typeface="Arial"/>
              </a:rPr>
              <a:t>This project has recieved EU funding under Grant Agreement 101158281 </a:t>
            </a:r>
          </a:p>
        </p:txBody>
      </p:sp>
      <p:sp>
        <p:nvSpPr>
          <p:cNvPr id="23" name="TextBox 23"/>
          <p:cNvSpPr txBox="1"/>
          <p:nvPr/>
        </p:nvSpPr>
        <p:spPr>
          <a:xfrm>
            <a:off x="6838760" y="6128249"/>
            <a:ext cx="6646561" cy="630557"/>
          </a:xfrm>
          <a:prstGeom prst="rect">
            <a:avLst/>
          </a:prstGeom>
        </p:spPr>
        <p:txBody>
          <a:bodyPr lIns="0" tIns="0" rIns="0" bIns="0" rtlCol="0" anchor="t">
            <a:spAutoFit/>
          </a:bodyPr>
          <a:lstStyle/>
          <a:p>
            <a:pPr algn="just">
              <a:lnSpc>
                <a:spcPts val="1034"/>
              </a:lnSpc>
              <a:spcBef>
                <a:spcPct val="0"/>
              </a:spcBef>
            </a:pPr>
            <a:r>
              <a:rPr lang="en-US" sz="733" spc="75">
                <a:solidFill>
                  <a:srgbClr val="000000"/>
                </a:solidFill>
                <a:latin typeface="Arial"/>
                <a:ea typeface="Arial"/>
                <a:cs typeface="Arial"/>
                <a:sym typeface="Arial"/>
              </a:rPr>
              <a:t>Disclaimer: The content of this roll up represents the views of the author only and is his/her</a:t>
            </a:r>
          </a:p>
          <a:p>
            <a:pPr algn="just">
              <a:lnSpc>
                <a:spcPts val="1034"/>
              </a:lnSpc>
              <a:spcBef>
                <a:spcPct val="0"/>
              </a:spcBef>
            </a:pPr>
            <a:r>
              <a:rPr lang="en-US" sz="733" spc="75">
                <a:solidFill>
                  <a:srgbClr val="000000"/>
                </a:solidFill>
                <a:latin typeface="Arial"/>
                <a:ea typeface="Arial"/>
                <a:cs typeface="Arial"/>
                <a:sym typeface="Arial"/>
              </a:rPr>
              <a:t>sole responsibility; it cannot be considered to reflect the views of the European Commission</a:t>
            </a:r>
          </a:p>
          <a:p>
            <a:pPr algn="just">
              <a:lnSpc>
                <a:spcPts val="1034"/>
              </a:lnSpc>
              <a:spcBef>
                <a:spcPct val="0"/>
              </a:spcBef>
            </a:pPr>
            <a:r>
              <a:rPr lang="en-US" sz="733" spc="75">
                <a:solidFill>
                  <a:srgbClr val="000000"/>
                </a:solidFill>
                <a:latin typeface="Arial"/>
                <a:ea typeface="Arial"/>
                <a:cs typeface="Arial"/>
                <a:sym typeface="Arial"/>
              </a:rPr>
              <a:t>and/or the European Innovation Council and SMEs Executive Agency (EISMEA) or any other</a:t>
            </a:r>
          </a:p>
          <a:p>
            <a:pPr algn="just">
              <a:lnSpc>
                <a:spcPts val="1034"/>
              </a:lnSpc>
              <a:spcBef>
                <a:spcPct val="0"/>
              </a:spcBef>
            </a:pPr>
            <a:r>
              <a:rPr lang="en-US" sz="733" spc="75">
                <a:solidFill>
                  <a:srgbClr val="000000"/>
                </a:solidFill>
                <a:latin typeface="Arial"/>
                <a:ea typeface="Arial"/>
                <a:cs typeface="Arial"/>
                <a:sym typeface="Arial"/>
              </a:rPr>
              <a:t>body of the European Union. The European Commission and the Agency do not accept any</a:t>
            </a:r>
          </a:p>
          <a:p>
            <a:pPr algn="just">
              <a:lnSpc>
                <a:spcPts val="1034"/>
              </a:lnSpc>
              <a:spcBef>
                <a:spcPct val="0"/>
              </a:spcBef>
            </a:pPr>
            <a:r>
              <a:rPr lang="en-US" sz="733" spc="75">
                <a:solidFill>
                  <a:srgbClr val="000000"/>
                </a:solidFill>
                <a:latin typeface="Arial"/>
                <a:ea typeface="Arial"/>
                <a:cs typeface="Arial"/>
                <a:sym typeface="Arial"/>
              </a:rPr>
              <a:t>responsibility for use that may be made of the information it contains.</a:t>
            </a:r>
          </a:p>
        </p:txBody>
      </p:sp>
      <p:grpSp>
        <p:nvGrpSpPr>
          <p:cNvPr id="24" name="Group 24"/>
          <p:cNvGrpSpPr/>
          <p:nvPr/>
        </p:nvGrpSpPr>
        <p:grpSpPr>
          <a:xfrm>
            <a:off x="1108570" y="4176408"/>
            <a:ext cx="5187158" cy="1609591"/>
            <a:chOff x="0" y="-344188"/>
            <a:chExt cx="10374319" cy="3219180"/>
          </a:xfrm>
        </p:grpSpPr>
        <p:grpSp>
          <p:nvGrpSpPr>
            <p:cNvPr id="25" name="Group 25"/>
            <p:cNvGrpSpPr/>
            <p:nvPr/>
          </p:nvGrpSpPr>
          <p:grpSpPr>
            <a:xfrm>
              <a:off x="0" y="-344188"/>
              <a:ext cx="2616579" cy="2737938"/>
              <a:chOff x="0" y="-66675"/>
              <a:chExt cx="506875" cy="530384"/>
            </a:xfrm>
          </p:grpSpPr>
          <p:sp>
            <p:nvSpPr>
              <p:cNvPr id="26" name="Freeform 26"/>
              <p:cNvSpPr/>
              <p:nvPr/>
            </p:nvSpPr>
            <p:spPr>
              <a:xfrm>
                <a:off x="0" y="0"/>
                <a:ext cx="506875" cy="463709"/>
              </a:xfrm>
              <a:custGeom>
                <a:avLst/>
                <a:gdLst/>
                <a:ahLst/>
                <a:cxnLst/>
                <a:rect l="l" t="t" r="r" b="b"/>
                <a:pathLst>
                  <a:path w="506875" h="463709">
                    <a:moveTo>
                      <a:pt x="205160" y="0"/>
                    </a:moveTo>
                    <a:lnTo>
                      <a:pt x="301715" y="0"/>
                    </a:lnTo>
                    <a:cubicBezTo>
                      <a:pt x="356127" y="0"/>
                      <a:pt x="408310" y="21615"/>
                      <a:pt x="446785" y="60090"/>
                    </a:cubicBezTo>
                    <a:cubicBezTo>
                      <a:pt x="485260" y="98565"/>
                      <a:pt x="506875" y="150748"/>
                      <a:pt x="506875" y="205160"/>
                    </a:cubicBezTo>
                    <a:lnTo>
                      <a:pt x="506875" y="258550"/>
                    </a:lnTo>
                    <a:cubicBezTo>
                      <a:pt x="506875" y="312961"/>
                      <a:pt x="485260" y="365144"/>
                      <a:pt x="446785" y="403619"/>
                    </a:cubicBezTo>
                    <a:cubicBezTo>
                      <a:pt x="408310" y="442094"/>
                      <a:pt x="356127" y="463709"/>
                      <a:pt x="301715" y="463709"/>
                    </a:cubicBezTo>
                    <a:lnTo>
                      <a:pt x="205160" y="463709"/>
                    </a:lnTo>
                    <a:cubicBezTo>
                      <a:pt x="150748" y="463709"/>
                      <a:pt x="98565" y="442094"/>
                      <a:pt x="60090" y="403619"/>
                    </a:cubicBezTo>
                    <a:cubicBezTo>
                      <a:pt x="21615" y="365144"/>
                      <a:pt x="0" y="312961"/>
                      <a:pt x="0" y="258550"/>
                    </a:cubicBezTo>
                    <a:lnTo>
                      <a:pt x="0" y="205160"/>
                    </a:lnTo>
                    <a:cubicBezTo>
                      <a:pt x="0" y="150748"/>
                      <a:pt x="21615" y="98565"/>
                      <a:pt x="60090" y="60090"/>
                    </a:cubicBezTo>
                    <a:cubicBezTo>
                      <a:pt x="98565" y="21615"/>
                      <a:pt x="150748" y="0"/>
                      <a:pt x="205160" y="0"/>
                    </a:cubicBezTo>
                    <a:close/>
                  </a:path>
                </a:pathLst>
              </a:custGeom>
              <a:solidFill>
                <a:srgbClr val="DF5439"/>
              </a:solidFill>
            </p:spPr>
            <p:txBody>
              <a:bodyPr/>
              <a:lstStyle/>
              <a:p>
                <a:endParaRPr lang="en-GB" sz="1200"/>
              </a:p>
            </p:txBody>
          </p:sp>
          <p:sp>
            <p:nvSpPr>
              <p:cNvPr id="27" name="TextBox 27"/>
              <p:cNvSpPr txBox="1"/>
              <p:nvPr/>
            </p:nvSpPr>
            <p:spPr>
              <a:xfrm>
                <a:off x="0" y="-66675"/>
                <a:ext cx="506875" cy="530384"/>
              </a:xfrm>
              <a:prstGeom prst="rect">
                <a:avLst/>
              </a:prstGeom>
            </p:spPr>
            <p:txBody>
              <a:bodyPr lIns="33867" tIns="33867" rIns="33867" bIns="33867" rtlCol="0" anchor="ctr"/>
              <a:lstStyle/>
              <a:p>
                <a:pPr algn="ctr">
                  <a:lnSpc>
                    <a:spcPts val="1598"/>
                  </a:lnSpc>
                </a:pPr>
                <a:endParaRPr sz="1200"/>
              </a:p>
            </p:txBody>
          </p:sp>
        </p:grpSp>
        <p:sp>
          <p:nvSpPr>
            <p:cNvPr id="28" name="Freeform 28"/>
            <p:cNvSpPr/>
            <p:nvPr/>
          </p:nvSpPr>
          <p:spPr>
            <a:xfrm>
              <a:off x="395892" y="284478"/>
              <a:ext cx="1824795" cy="1824795"/>
            </a:xfrm>
            <a:custGeom>
              <a:avLst/>
              <a:gdLst/>
              <a:ahLst/>
              <a:cxnLst/>
              <a:rect l="l" t="t" r="r" b="b"/>
              <a:pathLst>
                <a:path w="1824795" h="1824795">
                  <a:moveTo>
                    <a:pt x="0" y="0"/>
                  </a:moveTo>
                  <a:lnTo>
                    <a:pt x="1824795" y="0"/>
                  </a:lnTo>
                  <a:lnTo>
                    <a:pt x="1824795" y="1824795"/>
                  </a:lnTo>
                  <a:lnTo>
                    <a:pt x="0" y="18247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29" name="TextBox 29"/>
            <p:cNvSpPr txBox="1"/>
            <p:nvPr/>
          </p:nvSpPr>
          <p:spPr>
            <a:xfrm>
              <a:off x="2896473" y="-23622"/>
              <a:ext cx="7477846" cy="2898614"/>
            </a:xfrm>
            <a:prstGeom prst="rect">
              <a:avLst/>
            </a:prstGeom>
          </p:spPr>
          <p:txBody>
            <a:bodyPr lIns="0" tIns="0" rIns="0" bIns="0" rtlCol="0" anchor="t">
              <a:spAutoFit/>
            </a:bodyPr>
            <a:lstStyle/>
            <a:p>
              <a:pPr>
                <a:lnSpc>
                  <a:spcPts val="1903"/>
                </a:lnSpc>
              </a:pPr>
              <a:r>
                <a:rPr lang="fi-FI" sz="1359" b="1" dirty="0">
                  <a:solidFill>
                    <a:srgbClr val="345843"/>
                  </a:solidFill>
                  <a:ea typeface="Poppins Bold"/>
                  <a:cs typeface="Poppins Bold"/>
                  <a:sym typeface="Poppins Bold"/>
                </a:rPr>
                <a:t>Elintarvikkeiden jalostus, digitalisaatio, </a:t>
              </a:r>
              <a:r>
                <a:rPr lang="fi-FI" sz="1359" b="1" dirty="0" err="1">
                  <a:solidFill>
                    <a:srgbClr val="345843"/>
                  </a:solidFill>
                  <a:ea typeface="Poppins Bold"/>
                  <a:cs typeface="Poppins Bold"/>
                  <a:sym typeface="Poppins Bold"/>
                </a:rPr>
                <a:t>deeptech</a:t>
              </a:r>
              <a:r>
                <a:rPr lang="fi-FI" sz="1359" b="1" dirty="0">
                  <a:solidFill>
                    <a:srgbClr val="345843"/>
                  </a:solidFill>
                  <a:ea typeface="Poppins Bold"/>
                  <a:cs typeface="Poppins Bold"/>
                  <a:sym typeface="Poppins Bold"/>
                </a:rPr>
                <a:t>
</a:t>
              </a:r>
              <a:r>
                <a:rPr lang="fi-FI" sz="1359" dirty="0">
                  <a:solidFill>
                    <a:srgbClr val="345843"/>
                  </a:solidFill>
                  <a:ea typeface="Poppins Bold"/>
                  <a:cs typeface="Poppins Bold"/>
                  <a:sym typeface="Poppins Bold"/>
                </a:rPr>
                <a:t>Living Labs -verkoston kasvattaminen ja vahvistaminen, joka yhdistää maatalous- ja elintarvikeyritykset, teknologiainnovaattorit ja sääntelyviranomaiset kaikkialla Euroopassa.</a:t>
              </a:r>
              <a:endParaRPr lang="en-US" sz="1359" dirty="0">
                <a:solidFill>
                  <a:srgbClr val="345843"/>
                </a:solidFill>
                <a:ea typeface="Poppins"/>
                <a:cs typeface="Poppins"/>
                <a:sym typeface="Poppins"/>
              </a:endParaRPr>
            </a:p>
          </p:txBody>
        </p:sp>
      </p:grpSp>
      <p:grpSp>
        <p:nvGrpSpPr>
          <p:cNvPr id="30" name="Group 30"/>
          <p:cNvGrpSpPr/>
          <p:nvPr/>
        </p:nvGrpSpPr>
        <p:grpSpPr>
          <a:xfrm>
            <a:off x="6624218" y="2825702"/>
            <a:ext cx="1318917" cy="1206598"/>
            <a:chOff x="0" y="0"/>
            <a:chExt cx="506875" cy="463709"/>
          </a:xfrm>
        </p:grpSpPr>
        <p:sp>
          <p:nvSpPr>
            <p:cNvPr id="31" name="Freeform 31"/>
            <p:cNvSpPr/>
            <p:nvPr/>
          </p:nvSpPr>
          <p:spPr>
            <a:xfrm>
              <a:off x="0" y="0"/>
              <a:ext cx="506875" cy="463709"/>
            </a:xfrm>
            <a:custGeom>
              <a:avLst/>
              <a:gdLst/>
              <a:ahLst/>
              <a:cxnLst/>
              <a:rect l="l" t="t" r="r" b="b"/>
              <a:pathLst>
                <a:path w="506875" h="463709">
                  <a:moveTo>
                    <a:pt x="199577" y="0"/>
                  </a:moveTo>
                  <a:lnTo>
                    <a:pt x="307298" y="0"/>
                  </a:lnTo>
                  <a:cubicBezTo>
                    <a:pt x="360229" y="0"/>
                    <a:pt x="410992" y="21027"/>
                    <a:pt x="448420" y="58455"/>
                  </a:cubicBezTo>
                  <a:cubicBezTo>
                    <a:pt x="485848" y="95883"/>
                    <a:pt x="506875" y="146646"/>
                    <a:pt x="506875" y="199577"/>
                  </a:cubicBezTo>
                  <a:lnTo>
                    <a:pt x="506875" y="264132"/>
                  </a:lnTo>
                  <a:cubicBezTo>
                    <a:pt x="506875" y="374356"/>
                    <a:pt x="417521" y="463709"/>
                    <a:pt x="307298" y="463709"/>
                  </a:cubicBezTo>
                  <a:lnTo>
                    <a:pt x="199577" y="463709"/>
                  </a:lnTo>
                  <a:cubicBezTo>
                    <a:pt x="146646" y="463709"/>
                    <a:pt x="95883" y="442682"/>
                    <a:pt x="58455" y="405254"/>
                  </a:cubicBezTo>
                  <a:cubicBezTo>
                    <a:pt x="21027" y="367827"/>
                    <a:pt x="0" y="317063"/>
                    <a:pt x="0" y="264132"/>
                  </a:cubicBezTo>
                  <a:lnTo>
                    <a:pt x="0" y="199577"/>
                  </a:lnTo>
                  <a:cubicBezTo>
                    <a:pt x="0" y="89354"/>
                    <a:pt x="89354" y="0"/>
                    <a:pt x="199577" y="0"/>
                  </a:cubicBezTo>
                  <a:close/>
                </a:path>
              </a:pathLst>
            </a:custGeom>
            <a:solidFill>
              <a:srgbClr val="DF5439"/>
            </a:solidFill>
          </p:spPr>
          <p:txBody>
            <a:bodyPr/>
            <a:lstStyle/>
            <a:p>
              <a:endParaRPr lang="en-GB" sz="1200"/>
            </a:p>
          </p:txBody>
        </p:sp>
        <p:sp>
          <p:nvSpPr>
            <p:cNvPr id="32" name="TextBox 32"/>
            <p:cNvSpPr txBox="1"/>
            <p:nvPr/>
          </p:nvSpPr>
          <p:spPr>
            <a:xfrm>
              <a:off x="0" y="-66675"/>
              <a:ext cx="506875" cy="530384"/>
            </a:xfrm>
            <a:prstGeom prst="rect">
              <a:avLst/>
            </a:prstGeom>
          </p:spPr>
          <p:txBody>
            <a:bodyPr lIns="34814" tIns="34814" rIns="34814" bIns="34814" rtlCol="0" anchor="ctr"/>
            <a:lstStyle/>
            <a:p>
              <a:pPr algn="ctr">
                <a:lnSpc>
                  <a:spcPts val="1598"/>
                </a:lnSpc>
              </a:pPr>
              <a:endParaRPr sz="1200"/>
            </a:p>
          </p:txBody>
        </p:sp>
      </p:grpSp>
      <p:grpSp>
        <p:nvGrpSpPr>
          <p:cNvPr id="33" name="Group 33"/>
          <p:cNvGrpSpPr/>
          <p:nvPr/>
        </p:nvGrpSpPr>
        <p:grpSpPr>
          <a:xfrm>
            <a:off x="6823772" y="2890704"/>
            <a:ext cx="4353024" cy="998201"/>
            <a:chOff x="0" y="-57149"/>
            <a:chExt cx="8706043" cy="1996401"/>
          </a:xfrm>
        </p:grpSpPr>
        <p:sp>
          <p:nvSpPr>
            <p:cNvPr id="34" name="Freeform 34"/>
            <p:cNvSpPr/>
            <p:nvPr/>
          </p:nvSpPr>
          <p:spPr>
            <a:xfrm>
              <a:off x="0" y="99633"/>
              <a:ext cx="1839619" cy="1839619"/>
            </a:xfrm>
            <a:custGeom>
              <a:avLst/>
              <a:gdLst/>
              <a:ahLst/>
              <a:cxnLst/>
              <a:rect l="l" t="t" r="r" b="b"/>
              <a:pathLst>
                <a:path w="1839619" h="1839619">
                  <a:moveTo>
                    <a:pt x="0" y="0"/>
                  </a:moveTo>
                  <a:lnTo>
                    <a:pt x="1839619" y="0"/>
                  </a:lnTo>
                  <a:lnTo>
                    <a:pt x="1839619" y="1839619"/>
                  </a:lnTo>
                  <a:lnTo>
                    <a:pt x="0" y="18396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sp>
          <p:nvSpPr>
            <p:cNvPr id="35" name="TextBox 35"/>
            <p:cNvSpPr txBox="1"/>
            <p:nvPr/>
          </p:nvSpPr>
          <p:spPr>
            <a:xfrm>
              <a:off x="2487523" y="-57149"/>
              <a:ext cx="6218520" cy="1924757"/>
            </a:xfrm>
            <a:prstGeom prst="rect">
              <a:avLst/>
            </a:prstGeom>
          </p:spPr>
          <p:txBody>
            <a:bodyPr lIns="0" tIns="0" rIns="0" bIns="0" rtlCol="0" anchor="t">
              <a:spAutoFit/>
            </a:bodyPr>
            <a:lstStyle/>
            <a:p>
              <a:pPr>
                <a:lnSpc>
                  <a:spcPts val="1919"/>
                </a:lnSpc>
              </a:pPr>
              <a:r>
                <a:rPr lang="fi-FI" sz="1370" b="1" dirty="0">
                  <a:solidFill>
                    <a:srgbClr val="345843"/>
                  </a:solidFill>
                  <a:ea typeface="Poppins Bold"/>
                  <a:cs typeface="Poppins Bold"/>
                  <a:sym typeface="Poppins Bold"/>
                </a:rPr>
                <a:t>Luotsaus
 </a:t>
              </a:r>
              <a:r>
                <a:rPr lang="fi-FI" sz="1370" dirty="0">
                  <a:solidFill>
                    <a:srgbClr val="345843"/>
                  </a:solidFill>
                  <a:ea typeface="Poppins Bold"/>
                  <a:cs typeface="Poppins Bold"/>
                  <a:sym typeface="Poppins Bold"/>
                </a:rPr>
                <a:t>150 maatalous- ja elintarvikealan yrityksen mahdollisuus testata ja ottaa käyttöön huipputeknologiaa.</a:t>
              </a:r>
              <a:endParaRPr lang="en-US" sz="1370" dirty="0">
                <a:solidFill>
                  <a:srgbClr val="345843"/>
                </a:solidFill>
                <a:ea typeface="Poppins"/>
                <a:cs typeface="Poppins"/>
                <a:sym typeface="Poppins"/>
              </a:endParaRPr>
            </a:p>
          </p:txBody>
        </p:sp>
      </p:grpSp>
      <p:grpSp>
        <p:nvGrpSpPr>
          <p:cNvPr id="36" name="Group 36"/>
          <p:cNvGrpSpPr/>
          <p:nvPr/>
        </p:nvGrpSpPr>
        <p:grpSpPr>
          <a:xfrm>
            <a:off x="6624218" y="4175319"/>
            <a:ext cx="4884901" cy="1644846"/>
            <a:chOff x="0" y="-346368"/>
            <a:chExt cx="9769798" cy="3289693"/>
          </a:xfrm>
        </p:grpSpPr>
        <p:grpSp>
          <p:nvGrpSpPr>
            <p:cNvPr id="37" name="Group 37"/>
            <p:cNvGrpSpPr/>
            <p:nvPr/>
          </p:nvGrpSpPr>
          <p:grpSpPr>
            <a:xfrm>
              <a:off x="0" y="-346368"/>
              <a:ext cx="2633151" cy="2755279"/>
              <a:chOff x="0" y="-66675"/>
              <a:chExt cx="506875" cy="530384"/>
            </a:xfrm>
          </p:grpSpPr>
          <p:sp>
            <p:nvSpPr>
              <p:cNvPr id="38" name="Freeform 38"/>
              <p:cNvSpPr/>
              <p:nvPr/>
            </p:nvSpPr>
            <p:spPr>
              <a:xfrm>
                <a:off x="0" y="0"/>
                <a:ext cx="506875" cy="463709"/>
              </a:xfrm>
              <a:custGeom>
                <a:avLst/>
                <a:gdLst/>
                <a:ahLst/>
                <a:cxnLst/>
                <a:rect l="l" t="t" r="r" b="b"/>
                <a:pathLst>
                  <a:path w="506875" h="463709">
                    <a:moveTo>
                      <a:pt x="205160" y="0"/>
                    </a:moveTo>
                    <a:lnTo>
                      <a:pt x="301715" y="0"/>
                    </a:lnTo>
                    <a:cubicBezTo>
                      <a:pt x="356127" y="0"/>
                      <a:pt x="408310" y="21615"/>
                      <a:pt x="446785" y="60090"/>
                    </a:cubicBezTo>
                    <a:cubicBezTo>
                      <a:pt x="485260" y="98565"/>
                      <a:pt x="506875" y="150748"/>
                      <a:pt x="506875" y="205160"/>
                    </a:cubicBezTo>
                    <a:lnTo>
                      <a:pt x="506875" y="258550"/>
                    </a:lnTo>
                    <a:cubicBezTo>
                      <a:pt x="506875" y="312961"/>
                      <a:pt x="485260" y="365144"/>
                      <a:pt x="446785" y="403619"/>
                    </a:cubicBezTo>
                    <a:cubicBezTo>
                      <a:pt x="408310" y="442094"/>
                      <a:pt x="356127" y="463709"/>
                      <a:pt x="301715" y="463709"/>
                    </a:cubicBezTo>
                    <a:lnTo>
                      <a:pt x="205160" y="463709"/>
                    </a:lnTo>
                    <a:cubicBezTo>
                      <a:pt x="150748" y="463709"/>
                      <a:pt x="98565" y="442094"/>
                      <a:pt x="60090" y="403619"/>
                    </a:cubicBezTo>
                    <a:cubicBezTo>
                      <a:pt x="21615" y="365144"/>
                      <a:pt x="0" y="312961"/>
                      <a:pt x="0" y="258550"/>
                    </a:cubicBezTo>
                    <a:lnTo>
                      <a:pt x="0" y="205160"/>
                    </a:lnTo>
                    <a:cubicBezTo>
                      <a:pt x="0" y="150748"/>
                      <a:pt x="21615" y="98565"/>
                      <a:pt x="60090" y="60090"/>
                    </a:cubicBezTo>
                    <a:cubicBezTo>
                      <a:pt x="98565" y="21615"/>
                      <a:pt x="150748" y="0"/>
                      <a:pt x="205160" y="0"/>
                    </a:cubicBezTo>
                    <a:close/>
                  </a:path>
                </a:pathLst>
              </a:custGeom>
              <a:solidFill>
                <a:srgbClr val="DF5439"/>
              </a:solidFill>
            </p:spPr>
            <p:txBody>
              <a:bodyPr/>
              <a:lstStyle/>
              <a:p>
                <a:endParaRPr lang="en-GB" sz="1200"/>
              </a:p>
            </p:txBody>
          </p:sp>
          <p:sp>
            <p:nvSpPr>
              <p:cNvPr id="39" name="TextBox 39"/>
              <p:cNvSpPr txBox="1"/>
              <p:nvPr/>
            </p:nvSpPr>
            <p:spPr>
              <a:xfrm>
                <a:off x="0" y="-66675"/>
                <a:ext cx="506875" cy="530384"/>
              </a:xfrm>
              <a:prstGeom prst="rect">
                <a:avLst/>
              </a:prstGeom>
            </p:spPr>
            <p:txBody>
              <a:bodyPr lIns="33867" tIns="33867" rIns="33867" bIns="33867" rtlCol="0" anchor="ctr"/>
              <a:lstStyle/>
              <a:p>
                <a:pPr algn="ctr">
                  <a:lnSpc>
                    <a:spcPts val="1598"/>
                  </a:lnSpc>
                </a:pPr>
                <a:endParaRPr sz="1200"/>
              </a:p>
            </p:txBody>
          </p:sp>
        </p:grpSp>
        <p:sp>
          <p:nvSpPr>
            <p:cNvPr id="40" name="Freeform 40"/>
            <p:cNvSpPr/>
            <p:nvPr/>
          </p:nvSpPr>
          <p:spPr>
            <a:xfrm>
              <a:off x="388311" y="263250"/>
              <a:ext cx="1856528" cy="1882411"/>
            </a:xfrm>
            <a:custGeom>
              <a:avLst/>
              <a:gdLst/>
              <a:ahLst/>
              <a:cxnLst/>
              <a:rect l="l" t="t" r="r" b="b"/>
              <a:pathLst>
                <a:path w="1856528" h="1882411">
                  <a:moveTo>
                    <a:pt x="0" y="0"/>
                  </a:moveTo>
                  <a:lnTo>
                    <a:pt x="1856529" y="0"/>
                  </a:lnTo>
                  <a:lnTo>
                    <a:pt x="1856529" y="1882411"/>
                  </a:lnTo>
                  <a:lnTo>
                    <a:pt x="0" y="18824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a:p>
          </p:txBody>
        </p:sp>
        <p:sp>
          <p:nvSpPr>
            <p:cNvPr id="41" name="TextBox 41"/>
            <p:cNvSpPr txBox="1"/>
            <p:nvPr/>
          </p:nvSpPr>
          <p:spPr>
            <a:xfrm>
              <a:off x="2919859" y="44068"/>
              <a:ext cx="6849939" cy="2899257"/>
            </a:xfrm>
            <a:prstGeom prst="rect">
              <a:avLst/>
            </a:prstGeom>
          </p:spPr>
          <p:txBody>
            <a:bodyPr lIns="0" tIns="0" rIns="0" bIns="0" rtlCol="0" anchor="t">
              <a:spAutoFit/>
            </a:bodyPr>
            <a:lstStyle/>
            <a:p>
              <a:pPr>
                <a:lnSpc>
                  <a:spcPts val="1915"/>
                </a:lnSpc>
              </a:pPr>
              <a:r>
                <a:rPr lang="fi-FI" sz="1368" b="1" dirty="0">
                  <a:solidFill>
                    <a:srgbClr val="345843"/>
                  </a:solidFill>
                  <a:ea typeface="Poppins Bold"/>
                  <a:cs typeface="Poppins Bold"/>
                  <a:sym typeface="Poppins Bold"/>
                </a:rPr>
                <a:t>Kysyntälähtöinen innovaatio
</a:t>
              </a:r>
              <a:r>
                <a:rPr lang="fi-FI" sz="1368" dirty="0">
                  <a:solidFill>
                    <a:srgbClr val="345843"/>
                  </a:solidFill>
                  <a:ea typeface="Poppins Bold"/>
                  <a:cs typeface="Poppins Bold"/>
                  <a:sym typeface="Poppins Bold"/>
                </a:rPr>
                <a:t>Järjestämällä kuusi opintokäyntiä luodaan yhdessä ratkaisuja haasteisiin (</a:t>
              </a:r>
              <a:r>
                <a:rPr lang="fi-FI" sz="1368" dirty="0" err="1">
                  <a:solidFill>
                    <a:srgbClr val="345843"/>
                  </a:solidFill>
                  <a:ea typeface="Poppins Bold"/>
                  <a:cs typeface="Poppins Bold"/>
                  <a:sym typeface="Poppins Bold"/>
                </a:rPr>
                <a:t>co-creation</a:t>
              </a:r>
              <a:r>
                <a:rPr lang="fi-FI" sz="1368" dirty="0">
                  <a:solidFill>
                    <a:srgbClr val="345843"/>
                  </a:solidFill>
                  <a:ea typeface="Poppins Bold"/>
                  <a:cs typeface="Poppins Bold"/>
                  <a:sym typeface="Poppins Bold"/>
                </a:rPr>
                <a:t>), joissa oivalluksia jaetaan vähintään kahdeksan kumppanuuden ja verkoston kesken.</a:t>
              </a:r>
              <a:endParaRPr lang="en-US" sz="1368" dirty="0">
                <a:solidFill>
                  <a:srgbClr val="345843"/>
                </a:solidFill>
                <a:ea typeface="Poppins"/>
                <a:cs typeface="Poppins"/>
                <a:sym typeface="Poppin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C305-9FB3-1978-03B7-2C62D6A4BC0B}"/>
              </a:ext>
            </a:extLst>
          </p:cNvPr>
          <p:cNvSpPr>
            <a:spLocks noGrp="1"/>
          </p:cNvSpPr>
          <p:nvPr>
            <p:ph type="title"/>
          </p:nvPr>
        </p:nvSpPr>
        <p:spPr>
          <a:xfrm>
            <a:off x="838200" y="473823"/>
            <a:ext cx="10515600" cy="1133475"/>
          </a:xfrm>
        </p:spPr>
        <p:txBody>
          <a:bodyPr/>
          <a:lstStyle/>
          <a:p>
            <a:r>
              <a:rPr lang="fi-FI" dirty="0"/>
              <a:t>Tapahtumat </a:t>
            </a:r>
            <a:endParaRPr lang="en-GB" dirty="0"/>
          </a:p>
        </p:txBody>
      </p:sp>
      <p:graphicFrame>
        <p:nvGraphicFramePr>
          <p:cNvPr id="4" name="Diagram 3">
            <a:extLst>
              <a:ext uri="{FF2B5EF4-FFF2-40B4-BE49-F238E27FC236}">
                <a16:creationId xmlns:a16="http://schemas.microsoft.com/office/drawing/2014/main" id="{681D7B22-95C7-32E2-1B07-A671779DCBB1}"/>
              </a:ext>
            </a:extLst>
          </p:cNvPr>
          <p:cNvGraphicFramePr/>
          <p:nvPr>
            <p:extLst>
              <p:ext uri="{D42A27DB-BD31-4B8C-83A1-F6EECF244321}">
                <p14:modId xmlns:p14="http://schemas.microsoft.com/office/powerpoint/2010/main" val="1784416186"/>
              </p:ext>
            </p:extLst>
          </p:nvPr>
        </p:nvGraphicFramePr>
        <p:xfrm>
          <a:off x="603250" y="691091"/>
          <a:ext cx="11588750" cy="5981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1B3641C-B84F-6110-2D39-8152BFDBD851}"/>
              </a:ext>
            </a:extLst>
          </p:cNvPr>
          <p:cNvGraphicFramePr/>
          <p:nvPr>
            <p:extLst>
              <p:ext uri="{D42A27DB-BD31-4B8C-83A1-F6EECF244321}">
                <p14:modId xmlns:p14="http://schemas.microsoft.com/office/powerpoint/2010/main" val="2552839009"/>
              </p:ext>
            </p:extLst>
          </p:nvPr>
        </p:nvGraphicFramePr>
        <p:xfrm>
          <a:off x="603250" y="1626876"/>
          <a:ext cx="1139825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8569269"/>
      </p:ext>
    </p:extLst>
  </p:cSld>
  <p:clrMapOvr>
    <a:masterClrMapping/>
  </p:clrMapOvr>
</p:sld>
</file>

<file path=ppt/theme/theme1.xml><?xml version="1.0" encoding="utf-8"?>
<a:theme xmlns:a="http://schemas.openxmlformats.org/drawingml/2006/main" name="Office-teema">
  <a:themeElements>
    <a:clrScheme name="SeAMK">
      <a:dk1>
        <a:sysClr val="windowText" lastClr="000000"/>
      </a:dk1>
      <a:lt1>
        <a:sysClr val="window" lastClr="FFFFFF"/>
      </a:lt1>
      <a:dk2>
        <a:srgbClr val="0E2841"/>
      </a:dk2>
      <a:lt2>
        <a:srgbClr val="E8E8E8"/>
      </a:lt2>
      <a:accent1>
        <a:srgbClr val="542583"/>
      </a:accent1>
      <a:accent2>
        <a:srgbClr val="C7E6F7"/>
      </a:accent2>
      <a:accent3>
        <a:srgbClr val="ACD195"/>
      </a:accent3>
      <a:accent4>
        <a:srgbClr val="0F9ED5"/>
      </a:accent4>
      <a:accent5>
        <a:srgbClr val="A02B93"/>
      </a:accent5>
      <a:accent6>
        <a:srgbClr val="95928B"/>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2F41825B-13D6-443C-ADE8-4641737C6FA7}" vid="{9DBD2A53-6DC0-41E9-AA06-5B67E2455BD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A7964D77A9750246A0372ADBD9C3F6F9" ma:contentTypeVersion="13" ma:contentTypeDescription="Luo uusi asiakirja." ma:contentTypeScope="" ma:versionID="bcffc932e46defe94d86894ea5a828b0">
  <xsd:schema xmlns:xsd="http://www.w3.org/2001/XMLSchema" xmlns:xs="http://www.w3.org/2001/XMLSchema" xmlns:p="http://schemas.microsoft.com/office/2006/metadata/properties" xmlns:ns2="47b13720-d75a-4681-95fa-33566d331cfd" xmlns:ns3="90b3a2cd-e047-4646-b907-6cbede9717d9" targetNamespace="http://schemas.microsoft.com/office/2006/metadata/properties" ma:root="true" ma:fieldsID="c54cad852823760f678f380959a6f379" ns2:_="" ns3:_="">
    <xsd:import namespace="47b13720-d75a-4681-95fa-33566d331cfd"/>
    <xsd:import namespace="90b3a2cd-e047-4646-b907-6cbede9717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b13720-d75a-4681-95fa-33566d331c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15ac15f4-6dc5-41cc-ab39-7de0bf43c22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0b3a2cd-e047-4646-b907-6cbede9717d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d8ab73e-184c-4cec-8e5a-550b4bcdc00c}" ma:internalName="TaxCatchAll" ma:showField="CatchAllData" ma:web="90b3a2cd-e047-4646-b907-6cbede9717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b13720-d75a-4681-95fa-33566d331cfd">
      <Terms xmlns="http://schemas.microsoft.com/office/infopath/2007/PartnerControls"/>
    </lcf76f155ced4ddcb4097134ff3c332f>
    <TaxCatchAll xmlns="90b3a2cd-e047-4646-b907-6cbede9717d9" xsi:nil="true"/>
  </documentManagement>
</p:properties>
</file>

<file path=customXml/itemProps1.xml><?xml version="1.0" encoding="utf-8"?>
<ds:datastoreItem xmlns:ds="http://schemas.openxmlformats.org/officeDocument/2006/customXml" ds:itemID="{122D641B-DABE-441E-B3D9-B097F09D9FF4}">
  <ds:schemaRefs>
    <ds:schemaRef ds:uri="http://schemas.microsoft.com/sharepoint/v3/contenttype/forms"/>
  </ds:schemaRefs>
</ds:datastoreItem>
</file>

<file path=customXml/itemProps2.xml><?xml version="1.0" encoding="utf-8"?>
<ds:datastoreItem xmlns:ds="http://schemas.openxmlformats.org/officeDocument/2006/customXml" ds:itemID="{EB8526D2-0901-484D-840E-EAF49D8194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b13720-d75a-4681-95fa-33566d331cfd"/>
    <ds:schemaRef ds:uri="90b3a2cd-e047-4646-b907-6cbede9717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D5A405-E028-477D-94EF-11E16772EA1A}">
  <ds:schemaRefs>
    <ds:schemaRef ds:uri="http://schemas.microsoft.com/office/2006/metadata/properties"/>
    <ds:schemaRef ds:uri="http://schemas.microsoft.com/office/infopath/2007/PartnerControls"/>
    <ds:schemaRef ds:uri="47b13720-d75a-4681-95fa-33566d331cfd"/>
    <ds:schemaRef ds:uri="90b3a2cd-e047-4646-b907-6cbede9717d9"/>
  </ds:schemaRefs>
</ds:datastoreItem>
</file>

<file path=docProps/app.xml><?xml version="1.0" encoding="utf-8"?>
<Properties xmlns="http://schemas.openxmlformats.org/officeDocument/2006/extended-properties" xmlns:vt="http://schemas.openxmlformats.org/officeDocument/2006/docPropsVTypes">
  <Template>isoesityspohja</Template>
  <TotalTime>21</TotalTime>
  <Words>704</Words>
  <Application>Microsoft Office PowerPoint</Application>
  <PresentationFormat>Widescreen</PresentationFormat>
  <Paragraphs>87</Paragraphs>
  <Slides>11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Arial Narrow</vt:lpstr>
      <vt:lpstr>Buenard Bold</vt:lpstr>
      <vt:lpstr>Montserrat</vt:lpstr>
      <vt:lpstr>Poppins</vt:lpstr>
      <vt:lpstr>Poppins Bold</vt:lpstr>
      <vt:lpstr>Wingdings</vt:lpstr>
      <vt:lpstr>Office-teema</vt:lpstr>
      <vt:lpstr>Eurooppalaiset verkostot elintarvikealan kehittämisessä: SS4AF, HIGHFIVE ja SIXFOLD</vt:lpstr>
      <vt:lpstr>Smart Solutions for AgriFood – SS4AF </vt:lpstr>
      <vt:lpstr>www.ss4af.com</vt:lpstr>
      <vt:lpstr>Verkostojen merkitys elintarvikealalle</vt:lpstr>
      <vt:lpstr>Fostering interregional innovation investments for the twin transition of the food processing industry</vt:lpstr>
      <vt:lpstr>The consortium</vt:lpstr>
      <vt:lpstr>Yritysten tukeminen – 3 tapaa </vt:lpstr>
      <vt:lpstr>PowerPoint Presentation</vt:lpstr>
      <vt:lpstr>Tapahtumat </vt:lpstr>
      <vt:lpstr>Tule jutuille: </vt:lpstr>
      <vt:lpstr>markus.ojala@seamk.fi / +358 40 830 2084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Ojala, Markus</dc:creator>
  <cp:lastModifiedBy>Ojala, Markus</cp:lastModifiedBy>
  <cp:revision>1</cp:revision>
  <dcterms:created xsi:type="dcterms:W3CDTF">2025-05-12T05:24:57Z</dcterms:created>
  <dcterms:modified xsi:type="dcterms:W3CDTF">2025-05-13T11:16:22Z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0x010100A7964D77A9750246A0372ADBD9C3F6F9</vt:lpwstr>
  </property>
  <property fmtid="{D5CDD505-2E9C-101B-9397-08002B2CF9AE}" pid="3" name="MediaServiceImageTags">
    <vt:lpwstr/>
  </property>
</Properties>
</file>