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Figtree Medium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2ceddf2f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2ceddf2f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2ceddf2f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2ceddf2f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2ceddf2f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2ceddf2f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2ceddf2f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2ceddf2f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2ceddf2f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2ceddf2f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2ceddf2f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02ceddf2f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2ceddf2f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2ceddf2f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2ceddf2f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2ceddf2f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2ceddf2f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2ceddf2f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2ceddf2f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2ceddf2f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60549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78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igtree Light"/>
              <a:buNone/>
              <a:defRPr sz="2000"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07558" y="47735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2926843" y="1350599"/>
            <a:ext cx="34371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6512C"/>
              </a:buClr>
              <a:buSzPts val="10500"/>
              <a:buFont typeface="Figtree"/>
              <a:buNone/>
              <a:defRPr sz="10500" b="1">
                <a:solidFill>
                  <a:srgbClr val="E6512C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2"/>
          <p:cNvSpPr txBox="1"/>
          <p:nvPr/>
        </p:nvSpPr>
        <p:spPr>
          <a:xfrm>
            <a:off x="317800" y="1857925"/>
            <a:ext cx="650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Add photo, resize to fit, right-click -&gt; order -&gt; send to back.</a:t>
            </a:r>
            <a:endParaRPr sz="1800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Then delete this text or edit</a:t>
            </a:r>
            <a:endParaRPr sz="1800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41250" y="1699675"/>
            <a:ext cx="69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6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6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266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●"/>
              <a:defRPr sz="1200">
                <a:solidFill>
                  <a:srgbClr val="FFD9D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○"/>
              <a:defRPr sz="1200">
                <a:solidFill>
                  <a:srgbClr val="FFD9D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■"/>
              <a:defRPr sz="1200">
                <a:solidFill>
                  <a:srgbClr val="FFD9D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●"/>
              <a:defRPr sz="1200">
                <a:solidFill>
                  <a:srgbClr val="FFD9D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○"/>
              <a:defRPr sz="1200">
                <a:solidFill>
                  <a:srgbClr val="FFD9D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■"/>
              <a:defRPr sz="1200">
                <a:solidFill>
                  <a:srgbClr val="FFD9D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●"/>
              <a:defRPr sz="1200">
                <a:solidFill>
                  <a:srgbClr val="FFD9D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○"/>
              <a:defRPr sz="1200">
                <a:solidFill>
                  <a:srgbClr val="FFD9D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■"/>
              <a:defRPr sz="1200">
                <a:solidFill>
                  <a:srgbClr val="FFD9D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/>
        </p:nvSpPr>
        <p:spPr>
          <a:xfrm rot="-2860282">
            <a:off x="5160766" y="2389302"/>
            <a:ext cx="4187370" cy="10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Add photo, resize to fit, right-click -&gt; order -&gt; send to back.</a:t>
            </a:r>
            <a:endParaRPr sz="1800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Then delete this text.</a:t>
            </a:r>
            <a:endParaRPr sz="1800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igtree Light"/>
              <a:buNone/>
              <a:defRPr sz="2100"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  <a:defRPr>
                <a:solidFill>
                  <a:srgbClr val="EFEFEF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  <a:defRPr>
                <a:solidFill>
                  <a:srgbClr val="EFEFEF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■"/>
              <a:defRPr>
                <a:solidFill>
                  <a:srgbClr val="EFEFEF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  <a:defRPr>
                <a:solidFill>
                  <a:srgbClr val="EFEFEF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  <a:defRPr>
                <a:solidFill>
                  <a:srgbClr val="EFEFEF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■"/>
              <a:defRPr>
                <a:solidFill>
                  <a:srgbClr val="EFEFEF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  <a:defRPr>
                <a:solidFill>
                  <a:srgbClr val="EFEFEF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  <a:defRPr>
                <a:solidFill>
                  <a:srgbClr val="EFEFEF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■"/>
              <a:defRPr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gtree Light"/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1124525" y="1686800"/>
            <a:ext cx="672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Add photo, resize to fit, right-click -&gt; order -&gt; send to back.</a:t>
            </a:r>
            <a:endParaRPr sz="1800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Then delete this text.</a:t>
            </a:r>
            <a:endParaRPr sz="1800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Figtree Medium"/>
              <a:buChar char="●"/>
              <a:defRPr sz="1800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○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■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●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○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■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●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○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■"/>
              <a:defRPr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gtree SemiBold"/>
              <a:buNone/>
              <a:defRPr sz="28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07075" y="124223"/>
            <a:ext cx="614075" cy="61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2085475" y="4717375"/>
            <a:ext cx="2822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60549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78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2926843" y="1350599"/>
            <a:ext cx="34371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41250" y="1699675"/>
            <a:ext cx="695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3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6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6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5266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10E01038CD04395CD3895088C2EAE" ma:contentTypeVersion="31" ma:contentTypeDescription="Create a new document." ma:contentTypeScope="" ma:versionID="1f679c8c09645334fe7cd5f1f197c6ed">
  <xsd:schema xmlns:xsd="http://www.w3.org/2001/XMLSchema" xmlns:xs="http://www.w3.org/2001/XMLSchema" xmlns:p="http://schemas.microsoft.com/office/2006/metadata/properties" xmlns:ns2="7a120f4c-1a0b-457b-81d6-55fe790aceb1" xmlns:ns3="d075741b-5a9e-4b22-a342-60e2a1de6e76" targetNamespace="http://schemas.microsoft.com/office/2006/metadata/properties" ma:root="true" ma:fieldsID="445f4231ed841d23cf109625473eebad" ns2:_="" ns3:_="">
    <xsd:import namespace="7a120f4c-1a0b-457b-81d6-55fe790aceb1"/>
    <xsd:import namespace="d075741b-5a9e-4b22-a342-60e2a1de6e76"/>
    <xsd:element name="properties">
      <xsd:complexType>
        <xsd:sequence>
          <xsd:element name="documentManagement">
            <xsd:complexType>
              <xsd:all>
                <xsd:element ref="ns2:j1e7a1d0b8e14755821289f90a4ca2ed" minOccurs="0"/>
                <xsd:element ref="ns3:TaxCatchAll" minOccurs="0"/>
                <xsd:element ref="ns2:a9cd49ee5fbe4e8ebf2f506f7d7d393b" minOccurs="0"/>
                <xsd:element ref="ns2:g564188128ab4da3a91f8684f8063137" minOccurs="0"/>
                <xsd:element ref="ns2:e3e000cea3b7479f8466ade0591cfca7" minOccurs="0"/>
                <xsd:element ref="ns2:oc91202f39be42e7b2a683d015ee83e7" minOccurs="0"/>
                <xsd:element ref="ns2:ef91b67101634b3893b03c644ca45598" minOccurs="0"/>
                <xsd:element ref="ns2:Projectnumber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0f4c-1a0b-457b-81d6-55fe790aceb1" elementFormDefault="qualified">
    <xsd:import namespace="http://schemas.microsoft.com/office/2006/documentManagement/types"/>
    <xsd:import namespace="http://schemas.microsoft.com/office/infopath/2007/PartnerControls"/>
    <xsd:element name="j1e7a1d0b8e14755821289f90a4ca2ed" ma:index="9" ma:taxonomy="true" ma:internalName="j1e7a1d0b8e14755821289f90a4ca2ed" ma:taxonomyFieldName="Document_x0020_type" ma:displayName="Document type" ma:default="" ma:fieldId="{31e7a1d0-b8e1-4755-8212-89f90a4ca2ed}" ma:taxonomyMulti="true" ma:sspId="231c5944-eeb0-4a94-adbf-95bcd6be6ab7" ma:termSetId="78215316-24ed-4b42-955c-ff69d4542b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9cd49ee5fbe4e8ebf2f506f7d7d393b" ma:index="12" nillable="true" ma:taxonomy="true" ma:internalName="a9cd49ee5fbe4e8ebf2f506f7d7d393b" ma:taxonomyFieldName="Proposal" ma:displayName="Proposal" ma:default="" ma:fieldId="{a9cd49ee-5fbe-4e8e-bf2f-506f7d7d393b}" ma:taxonomyMulti="true" ma:sspId="231c5944-eeb0-4a94-adbf-95bcd6be6ab7" ma:termSetId="3b505705-a5bd-44e0-83b8-665954ccb3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64188128ab4da3a91f8684f8063137" ma:index="14" nillable="true" ma:taxonomy="true" ma:internalName="g564188128ab4da3a91f8684f8063137" ma:taxonomyFieldName="Meeting" ma:displayName="Meeting" ma:default="" ma:fieldId="{05641881-28ab-4da3-a91f-8684f8063137}" ma:taxonomyMulti="true" ma:sspId="231c5944-eeb0-4a94-adbf-95bcd6be6ab7" ma:termSetId="fa2e69f3-e11b-4a24-8f71-b5b49ab176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e000cea3b7479f8466ade0591cfca7" ma:index="16" nillable="true" ma:taxonomy="true" ma:internalName="e3e000cea3b7479f8466ade0591cfca7" ma:taxonomyFieldName="Dissemination_x002c__x0020_Communication_x0020__x0026__x0020_Exploitation" ma:displayName="Dissemination, Communication &amp; Exploitation" ma:default="" ma:fieldId="{e3e000ce-a3b7-479f-8466-ade0591cfca7}" ma:taxonomyMulti="true" ma:sspId="231c5944-eeb0-4a94-adbf-95bcd6be6ab7" ma:termSetId="d43c1020-d3f6-4593-8710-be97fc58ee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91202f39be42e7b2a683d015ee83e7" ma:index="18" nillable="true" ma:taxonomy="true" ma:internalName="oc91202f39be42e7b2a683d015ee83e7" ma:taxonomyFieldName="Work_x0020_package" ma:displayName="Work package" ma:default="" ma:fieldId="{8c91202f-39be-42e7-b2a6-83d015ee83e7}" ma:taxonomyMulti="true" ma:sspId="231c5944-eeb0-4a94-adbf-95bcd6be6ab7" ma:termSetId="b2f374f9-3a40-4738-9b9b-69bb362d5b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91b67101634b3893b03c644ca45598" ma:index="20" nillable="true" ma:taxonomy="true" ma:internalName="ef91b67101634b3893b03c644ca45598" ma:taxonomyFieldName="Report" ma:displayName="Report" ma:default="" ma:fieldId="{ef91b671-0163-4b38-93b0-3c644ca45598}" ma:taxonomyMulti="true" ma:sspId="231c5944-eeb0-4a94-adbf-95bcd6be6ab7" ma:termSetId="bb0553ea-e49d-49a8-a656-c9cd652fbf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number" ma:index="21" nillable="true" ma:displayName="Project number" ma:default="101083989" ma:format="Dropdown" ma:internalName="Projectnumber">
      <xsd:simpleType>
        <xsd:restriction base="dms:Text">
          <xsd:maxLength value="255"/>
        </xsd:restriction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231c5944-eeb0-4a94-adbf-95bcd6be6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5741b-5a9e-4b22-a342-60e2a1de6e7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7aac4f6-9fec-4346-aa00-3a5ebc472f6f}" ma:internalName="TaxCatchAll" ma:showField="CatchAllData" ma:web="d075741b-5a9e-4b22-a342-60e2a1de6e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91202f39be42e7b2a683d015ee83e7 xmlns="7a120f4c-1a0b-457b-81d6-55fe790aceb1">
      <Terms xmlns="http://schemas.microsoft.com/office/infopath/2007/PartnerControls"/>
    </oc91202f39be42e7b2a683d015ee83e7>
    <ef91b67101634b3893b03c644ca45598 xmlns="7a120f4c-1a0b-457b-81d6-55fe790aceb1">
      <Terms xmlns="http://schemas.microsoft.com/office/infopath/2007/PartnerControls"/>
    </ef91b67101634b3893b03c644ca45598>
    <lcf76f155ced4ddcb4097134ff3c332f xmlns="7a120f4c-1a0b-457b-81d6-55fe790aceb1">
      <Terms xmlns="http://schemas.microsoft.com/office/infopath/2007/PartnerControls"/>
    </lcf76f155ced4ddcb4097134ff3c332f>
    <a9cd49ee5fbe4e8ebf2f506f7d7d393b xmlns="7a120f4c-1a0b-457b-81d6-55fe790aceb1">
      <Terms xmlns="http://schemas.microsoft.com/office/infopath/2007/PartnerControls"/>
    </a9cd49ee5fbe4e8ebf2f506f7d7d393b>
    <e3e000cea3b7479f8466ade0591cfca7 xmlns="7a120f4c-1a0b-457b-81d6-55fe790aceb1">
      <Terms xmlns="http://schemas.microsoft.com/office/infopath/2007/PartnerControls"/>
    </e3e000cea3b7479f8466ade0591cfca7>
    <j1e7a1d0b8e14755821289f90a4ca2ed xmlns="7a120f4c-1a0b-457b-81d6-55fe790aceb1">
      <Terms xmlns="http://schemas.microsoft.com/office/infopath/2007/PartnerControls"/>
    </j1e7a1d0b8e14755821289f90a4ca2ed>
    <TaxCatchAll xmlns="d075741b-5a9e-4b22-a342-60e2a1de6e76" xsi:nil="true"/>
    <g564188128ab4da3a91f8684f8063137 xmlns="7a120f4c-1a0b-457b-81d6-55fe790aceb1">
      <Terms xmlns="http://schemas.microsoft.com/office/infopath/2007/PartnerControls"/>
    </g564188128ab4da3a91f8684f8063137>
    <Projectnumber xmlns="7a120f4c-1a0b-457b-81d6-55fe790aceb1">101083989</Projectnumber>
  </documentManagement>
</p:properties>
</file>

<file path=customXml/itemProps1.xml><?xml version="1.0" encoding="utf-8"?>
<ds:datastoreItem xmlns:ds="http://schemas.openxmlformats.org/officeDocument/2006/customXml" ds:itemID="{75BD5ABE-73DE-4305-9DF2-E4EF02E8DE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1DA8F8-7E62-45A1-A882-E143CD119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20f4c-1a0b-457b-81d6-55fe790aceb1"/>
    <ds:schemaRef ds:uri="d075741b-5a9e-4b22-a342-60e2a1de6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5DBA41-3E0F-4F63-9C47-A846DF70D757}">
  <ds:schemaRefs>
    <ds:schemaRef ds:uri="http://schemas.microsoft.com/office/2006/metadata/properties"/>
    <ds:schemaRef ds:uri="http://schemas.microsoft.com/office/infopath/2007/PartnerControls"/>
    <ds:schemaRef ds:uri="7a120f4c-1a0b-457b-81d6-55fe790aceb1"/>
    <ds:schemaRef ds:uri="d075741b-5a9e-4b22-a342-60e2a1de6e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2025-05-28T09:01:40Z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0x0101001F910E01038CD04395CD3895088C2EAE</vt:lpwstr>
  </property>
</Properties>
</file>