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Figtree Medium"/>
      <p:regular r:id="rId16"/>
      <p:bold r:id="rId17"/>
      <p:italic r:id="rId18"/>
      <p:boldItalic r:id="rId19"/>
    </p:embeddedFont>
    <p:embeddedFont>
      <p:font typeface="Figtree"/>
      <p:regular r:id="rId20"/>
      <p:bold r:id="rId21"/>
      <p:italic r:id="rId22"/>
      <p:boldItalic r:id="rId23"/>
    </p:embeddedFont>
    <p:embeddedFont>
      <p:font typeface="Figtree ExtraBold"/>
      <p:bold r:id="rId24"/>
      <p:boldItalic r:id="rId25"/>
    </p:embeddedFont>
    <p:embeddedFont>
      <p:font typeface="Figtree Light"/>
      <p:regular r:id="rId26"/>
      <p:bold r:id="rId27"/>
      <p:italic r:id="rId28"/>
      <p:boldItalic r:id="rId29"/>
    </p:embeddedFont>
    <p:embeddedFont>
      <p:font typeface="Figtree SemiBol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ikv9ySGafCkXK8R1GEIpHLu2sW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gtree-regular.fntdata"/><Relationship Id="rId22" Type="http://schemas.openxmlformats.org/officeDocument/2006/relationships/font" Target="fonts/Figtree-italic.fntdata"/><Relationship Id="rId21" Type="http://schemas.openxmlformats.org/officeDocument/2006/relationships/font" Target="fonts/Figtree-bold.fntdata"/><Relationship Id="rId24" Type="http://schemas.openxmlformats.org/officeDocument/2006/relationships/font" Target="fonts/FigtreeExtraBold-bold.fntdata"/><Relationship Id="rId23" Type="http://schemas.openxmlformats.org/officeDocument/2006/relationships/font" Target="fonts/Figtree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gtreeLight-regular.fntdata"/><Relationship Id="rId25" Type="http://schemas.openxmlformats.org/officeDocument/2006/relationships/font" Target="fonts/FigtreeExtraBold-boldItalic.fntdata"/><Relationship Id="rId28" Type="http://schemas.openxmlformats.org/officeDocument/2006/relationships/font" Target="fonts/FigtreeLight-italic.fntdata"/><Relationship Id="rId27" Type="http://schemas.openxmlformats.org/officeDocument/2006/relationships/font" Target="fonts/Figtre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gtree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FigtreeSemiBold-bold.fntdata"/><Relationship Id="rId30" Type="http://schemas.openxmlformats.org/officeDocument/2006/relationships/font" Target="fonts/Figtree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FigtreeSemiBold-boldItalic.fntdata"/><Relationship Id="rId10" Type="http://schemas.openxmlformats.org/officeDocument/2006/relationships/slide" Target="slides/slide5.xml"/><Relationship Id="rId32" Type="http://schemas.openxmlformats.org/officeDocument/2006/relationships/font" Target="fonts/FigtreeSemiBold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FigtreeMedium-bold.fntdata"/><Relationship Id="rId16" Type="http://schemas.openxmlformats.org/officeDocument/2006/relationships/font" Target="fonts/FigtreeMedium-regular.fntdata"/><Relationship Id="rId19" Type="http://schemas.openxmlformats.org/officeDocument/2006/relationships/font" Target="fonts/FigtreeMedium-boldItalic.fntdata"/><Relationship Id="rId18" Type="http://schemas.openxmlformats.org/officeDocument/2006/relationships/font" Target="fonts/Figtree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3"/>
          <p:cNvSpPr txBox="1"/>
          <p:nvPr>
            <p:ph type="ctrTitle"/>
          </p:nvPr>
        </p:nvSpPr>
        <p:spPr>
          <a:xfrm>
            <a:off x="311700" y="744575"/>
            <a:ext cx="605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13"/>
          <p:cNvSpPr txBox="1"/>
          <p:nvPr>
            <p:ph idx="1" type="subTitle"/>
          </p:nvPr>
        </p:nvSpPr>
        <p:spPr>
          <a:xfrm>
            <a:off x="311700" y="2797175"/>
            <a:ext cx="57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Figtree Light"/>
              <a:buNone/>
              <a:defRPr sz="20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13"/>
          <p:cNvSpPr txBox="1"/>
          <p:nvPr>
            <p:ph idx="12" type="sldNum"/>
          </p:nvPr>
        </p:nvSpPr>
        <p:spPr>
          <a:xfrm>
            <a:off x="8507558" y="47735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13"/>
          <p:cNvSpPr txBox="1"/>
          <p:nvPr/>
        </p:nvSpPr>
        <p:spPr>
          <a:xfrm>
            <a:off x="6298850" y="2340838"/>
            <a:ext cx="2669400" cy="11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gtree SemiBold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SMART</a:t>
            </a:r>
            <a:endParaRPr b="0" i="0" sz="3000" u="none" cap="none" strike="noStrike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igtree SemiBold"/>
              <a:buNone/>
            </a:pPr>
            <a:r>
              <a:rPr b="0" i="0" lang="en" sz="3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FOOD</a:t>
            </a:r>
            <a:br>
              <a:rPr b="0" i="0" lang="en" sz="3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</a:br>
            <a:r>
              <a:rPr b="0" i="0" lang="en" sz="30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FACTORY</a:t>
            </a:r>
            <a:endParaRPr b="0" i="0" sz="3000" u="none" cap="none" strike="noStrike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15" name="Google Shape;15;p13"/>
          <p:cNvSpPr txBox="1"/>
          <p:nvPr/>
        </p:nvSpPr>
        <p:spPr>
          <a:xfrm>
            <a:off x="6298850" y="3714825"/>
            <a:ext cx="2669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F3F3F3"/>
                </a:solidFill>
                <a:latin typeface="Figtree Light"/>
                <a:ea typeface="Figtree Light"/>
                <a:cs typeface="Figtree Light"/>
                <a:sym typeface="Figtree Light"/>
              </a:rPr>
              <a:t>Enhancing digital and green growth in food industry</a:t>
            </a:r>
            <a:endParaRPr b="0" i="0" sz="1400" u="none" cap="none" strike="noStrike">
              <a:solidFill>
                <a:srgbClr val="F3F3F3"/>
              </a:solidFill>
              <a:latin typeface="Figtree Light"/>
              <a:ea typeface="Figtree Light"/>
              <a:cs typeface="Figtree Light"/>
              <a:sym typeface="Figtree Light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rPr>
              <a:t>30 Sept. - 1 Oct., Belgium</a:t>
            </a:r>
            <a:endParaRPr b="1" i="0" sz="1000" u="none" cap="none" strike="noStrike">
              <a:solidFill>
                <a:srgbClr val="F3F3F3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623" y="411650"/>
            <a:ext cx="1387575" cy="1390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23"/>
          <p:cNvSpPr/>
          <p:nvPr/>
        </p:nvSpPr>
        <p:spPr>
          <a:xfrm rot="10800000">
            <a:off x="6773900" y="167450"/>
            <a:ext cx="1873800" cy="279300"/>
          </a:xfrm>
          <a:prstGeom prst="trapezoid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83" name="Google Shape;83;p23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84" name="Google Shape;8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7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Figtree Light"/>
              <a:buNone/>
              <a:defRPr>
                <a:latin typeface="Figtree Light"/>
                <a:ea typeface="Figtree Light"/>
                <a:cs typeface="Figtree Light"/>
                <a:sym typeface="Figtree Light"/>
              </a:defRPr>
            </a:lvl1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1"/>
          <p:cNvSpPr txBox="1"/>
          <p:nvPr/>
        </p:nvSpPr>
        <p:spPr>
          <a:xfrm>
            <a:off x="1124525" y="1686800"/>
            <a:ext cx="672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Add photo, resize to fit, right-click -&gt; order -&gt; send to back.</a:t>
            </a:r>
            <a:endParaRPr b="0" i="0" sz="1800" u="none" cap="none" strike="noStrike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rPr>
              <a:t>Then delete this text.</a:t>
            </a:r>
            <a:endParaRPr b="0" i="0" sz="1800" u="none" cap="none" strike="noStrike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3F3F3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91" name="Google Shape;91;p21"/>
          <p:cNvSpPr/>
          <p:nvPr/>
        </p:nvSpPr>
        <p:spPr>
          <a:xfrm rot="10800000">
            <a:off x="6773900" y="167450"/>
            <a:ext cx="1873800" cy="279300"/>
          </a:xfrm>
          <a:prstGeom prst="trapezoid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92" name="Google Shape;92;p21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0" name="Google Shape;20;p2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Figtree Light"/>
              <a:buNone/>
              <a:defRPr sz="2100">
                <a:latin typeface="Figtree Light"/>
                <a:ea typeface="Figtree Light"/>
                <a:cs typeface="Figtree Light"/>
                <a:sym typeface="Figtre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1" name="Google Shape;21;p2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Char char="●"/>
              <a:defRPr>
                <a:solidFill>
                  <a:srgbClr val="EFEFEF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  <a:defRPr>
                <a:solidFill>
                  <a:srgbClr val="EFEFEF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●"/>
              <a:defRPr>
                <a:solidFill>
                  <a:srgbClr val="EFEFEF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○"/>
              <a:defRPr>
                <a:solidFill>
                  <a:srgbClr val="EFEFEF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Char char="■"/>
              <a:defRPr>
                <a:solidFill>
                  <a:srgbClr val="EFEFEF"/>
                </a:solidFill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20"/>
          <p:cNvSpPr/>
          <p:nvPr/>
        </p:nvSpPr>
        <p:spPr>
          <a:xfrm rot="10800000">
            <a:off x="4567400" y="167450"/>
            <a:ext cx="4080300" cy="279300"/>
          </a:xfrm>
          <a:prstGeom prst="trapezoid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24" name="Google Shape;24;p20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25" name="Google Shape;2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" name="Google Shape;29;p18"/>
          <p:cNvSpPr txBox="1"/>
          <p:nvPr>
            <p:ph idx="1" type="body"/>
          </p:nvPr>
        </p:nvSpPr>
        <p:spPr>
          <a:xfrm>
            <a:off x="311700" y="1389600"/>
            <a:ext cx="85266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●"/>
              <a:defRPr sz="1200">
                <a:solidFill>
                  <a:srgbClr val="FFD9D2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○"/>
              <a:defRPr sz="1200">
                <a:solidFill>
                  <a:srgbClr val="FFD9D2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D9D2"/>
              </a:buClr>
              <a:buSzPts val="1200"/>
              <a:buChar char="■"/>
              <a:defRPr sz="1200">
                <a:solidFill>
                  <a:srgbClr val="FFD9D2"/>
                </a:solidFill>
              </a:defRPr>
            </a:lvl9pPr>
          </a:lstStyle>
          <a:p/>
        </p:txBody>
      </p:sp>
      <p:sp>
        <p:nvSpPr>
          <p:cNvPr id="30" name="Google Shape;30;p18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18"/>
          <p:cNvSpPr/>
          <p:nvPr/>
        </p:nvSpPr>
        <p:spPr>
          <a:xfrm>
            <a:off x="5072625" y="167450"/>
            <a:ext cx="3575100" cy="279300"/>
          </a:xfrm>
          <a:prstGeom prst="trapezoid">
            <a:avLst>
              <a:gd fmla="val 1036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32" name="Google Shape;32;p18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33" name="Google Shape;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2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4"/>
          <p:cNvSpPr txBox="1"/>
          <p:nvPr>
            <p:ph type="title"/>
          </p:nvPr>
        </p:nvSpPr>
        <p:spPr>
          <a:xfrm>
            <a:off x="141250" y="1699675"/>
            <a:ext cx="6957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3D21"/>
              </a:buClr>
              <a:buSzPts val="3600"/>
              <a:buNone/>
              <a:defRPr sz="3600">
                <a:solidFill>
                  <a:srgbClr val="CE3D21"/>
                </a:solidFill>
              </a:defRPr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14"/>
          <p:cNvSpPr/>
          <p:nvPr/>
        </p:nvSpPr>
        <p:spPr>
          <a:xfrm rot="10800000">
            <a:off x="5172575" y="167450"/>
            <a:ext cx="3501600" cy="279300"/>
          </a:xfrm>
          <a:prstGeom prst="trapezoid">
            <a:avLst>
              <a:gd fmla="val 10285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39" name="Google Shape;39;p14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40" name="Google Shape;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5"/>
          <p:cNvSpPr txBox="1"/>
          <p:nvPr>
            <p:ph type="title"/>
          </p:nvPr>
        </p:nvSpPr>
        <p:spPr>
          <a:xfrm>
            <a:off x="311700" y="445025"/>
            <a:ext cx="513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9ABC"/>
              </a:buClr>
              <a:buSzPts val="2800"/>
              <a:buNone/>
              <a:defRPr>
                <a:solidFill>
                  <a:srgbClr val="579ABC"/>
                </a:solidFill>
              </a:defRPr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311700" y="1152475"/>
            <a:ext cx="686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Char char="●"/>
              <a:defRPr>
                <a:solidFill>
                  <a:srgbClr val="999999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●"/>
              <a:defRPr>
                <a:solidFill>
                  <a:srgbClr val="999999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Char char="■"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15"/>
          <p:cNvSpPr/>
          <p:nvPr/>
        </p:nvSpPr>
        <p:spPr>
          <a:xfrm rot="10800000">
            <a:off x="6059000" y="167450"/>
            <a:ext cx="2588700" cy="279300"/>
          </a:xfrm>
          <a:prstGeom prst="trapezoid">
            <a:avLst>
              <a:gd fmla="val 1036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47" name="Google Shape;47;p15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48" name="Google Shape;4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6"/>
          <p:cNvSpPr txBox="1"/>
          <p:nvPr>
            <p:ph type="title"/>
          </p:nvPr>
        </p:nvSpPr>
        <p:spPr>
          <a:xfrm>
            <a:off x="311700" y="445025"/>
            <a:ext cx="51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9B8"/>
              </a:buClr>
              <a:buSzPts val="2800"/>
              <a:buNone/>
              <a:defRPr>
                <a:solidFill>
                  <a:srgbClr val="99C9B8"/>
                </a:solidFill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6"/>
          <p:cNvSpPr/>
          <p:nvPr/>
        </p:nvSpPr>
        <p:spPr>
          <a:xfrm rot="10800000">
            <a:off x="6934800" y="167450"/>
            <a:ext cx="1976100" cy="279300"/>
          </a:xfrm>
          <a:prstGeom prst="trapezoid">
            <a:avLst>
              <a:gd fmla="val 9533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56" name="Google Shape;56;p16"/>
          <p:cNvSpPr txBox="1"/>
          <p:nvPr/>
        </p:nvSpPr>
        <p:spPr>
          <a:xfrm>
            <a:off x="70839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12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7"/>
          <p:cNvSpPr/>
          <p:nvPr/>
        </p:nvSpPr>
        <p:spPr>
          <a:xfrm rot="10800000">
            <a:off x="6749600" y="167450"/>
            <a:ext cx="1898100" cy="279300"/>
          </a:xfrm>
          <a:prstGeom prst="trapezoid">
            <a:avLst>
              <a:gd fmla="val 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63" name="Google Shape;63;p17"/>
          <p:cNvSpPr txBox="1"/>
          <p:nvPr/>
        </p:nvSpPr>
        <p:spPr>
          <a:xfrm>
            <a:off x="6783450" y="14555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64" name="Google Shape;6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8075" y="5670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19"/>
          <p:cNvSpPr/>
          <p:nvPr/>
        </p:nvSpPr>
        <p:spPr>
          <a:xfrm rot="10800000">
            <a:off x="5241750" y="232525"/>
            <a:ext cx="3601200" cy="279300"/>
          </a:xfrm>
          <a:prstGeom prst="trapezoid">
            <a:avLst>
              <a:gd fmla="val 1036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70" name="Google Shape;70;p19"/>
          <p:cNvSpPr txBox="1"/>
          <p:nvPr/>
        </p:nvSpPr>
        <p:spPr>
          <a:xfrm>
            <a:off x="6978700" y="210625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71" name="Google Shape;7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3325" y="121775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 txBox="1"/>
          <p:nvPr>
            <p:ph hasCustomPrompt="1" type="title"/>
          </p:nvPr>
        </p:nvSpPr>
        <p:spPr>
          <a:xfrm>
            <a:off x="2926843" y="1350599"/>
            <a:ext cx="3437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512C"/>
              </a:buClr>
              <a:buSzPts val="10500"/>
              <a:buFont typeface="Figtree"/>
              <a:buNone/>
              <a:defRPr b="1" sz="10500">
                <a:solidFill>
                  <a:srgbClr val="E6512C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5" name="Google Shape;75;p22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22"/>
          <p:cNvSpPr/>
          <p:nvPr/>
        </p:nvSpPr>
        <p:spPr>
          <a:xfrm rot="10800000">
            <a:off x="270625" y="219800"/>
            <a:ext cx="4389000" cy="279300"/>
          </a:xfrm>
          <a:prstGeom prst="trapezoid">
            <a:avLst>
              <a:gd fmla="val 9149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  <p:sp>
        <p:nvSpPr>
          <p:cNvPr id="77" name="Google Shape;77;p22"/>
          <p:cNvSpPr txBox="1"/>
          <p:nvPr/>
        </p:nvSpPr>
        <p:spPr>
          <a:xfrm>
            <a:off x="631950" y="197900"/>
            <a:ext cx="1584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2B373E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SMART FOOD FACTORY</a:t>
            </a:r>
            <a:endParaRPr b="0" i="0" sz="900" u="none" cap="none" strike="noStrike">
              <a:solidFill>
                <a:srgbClr val="2B373E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78" name="Google Shape;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075" y="109050"/>
            <a:ext cx="499865" cy="5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Figtree Medium"/>
              <a:buChar char="●"/>
              <a:defRPr b="0" i="0" sz="1800" u="none" cap="none" strike="noStrike">
                <a:solidFill>
                  <a:srgbClr val="F3F3F3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●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●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○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Figtree"/>
              <a:buChar char="■"/>
              <a:defRPr b="0" i="0" sz="1400" u="none" cap="none" strike="noStrike">
                <a:solidFill>
                  <a:srgbClr val="F3F3F3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gtree SemiBold"/>
              <a:buNone/>
              <a:defRPr b="0" i="0" sz="2800" u="none" cap="none" strike="noStrik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7900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2"/>
          <p:cNvSpPr txBox="1"/>
          <p:nvPr/>
        </p:nvSpPr>
        <p:spPr>
          <a:xfrm>
            <a:off x="2085475" y="4717375"/>
            <a:ext cx="2822400" cy="3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311700" y="744575"/>
            <a:ext cx="60549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311700" y="2797175"/>
            <a:ext cx="57894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"/>
          <p:cNvSpPr txBox="1"/>
          <p:nvPr>
            <p:ph type="title"/>
          </p:nvPr>
        </p:nvSpPr>
        <p:spPr>
          <a:xfrm>
            <a:off x="265500" y="7240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/>
          </a:p>
        </p:txBody>
      </p:sp>
      <p:sp>
        <p:nvSpPr>
          <p:cNvPr id="105" name="Google Shape;105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6" name="Google Shape;106;p8"/>
          <p:cNvSpPr txBox="1"/>
          <p:nvPr>
            <p:ph idx="1" type="subTitle"/>
          </p:nvPr>
        </p:nvSpPr>
        <p:spPr>
          <a:xfrm>
            <a:off x="265500" y="24108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/>
          <p:nvPr>
            <p:ph type="title"/>
          </p:nvPr>
        </p:nvSpPr>
        <p:spPr>
          <a:xfrm>
            <a:off x="311700" y="555600"/>
            <a:ext cx="36945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</p:txBody>
      </p:sp>
      <p:sp>
        <p:nvSpPr>
          <p:cNvPr id="112" name="Google Shape;112;p6"/>
          <p:cNvSpPr txBox="1"/>
          <p:nvPr>
            <p:ph idx="1" type="body"/>
          </p:nvPr>
        </p:nvSpPr>
        <p:spPr>
          <a:xfrm>
            <a:off x="311700" y="1389600"/>
            <a:ext cx="85266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>
            <p:ph type="title"/>
          </p:nvPr>
        </p:nvSpPr>
        <p:spPr>
          <a:xfrm>
            <a:off x="141250" y="416350"/>
            <a:ext cx="69573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87700" y="1258150"/>
            <a:ext cx="5670900" cy="31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CE3D21"/>
              </a:solidFill>
              <a:latin typeface="Figtree Medium"/>
              <a:ea typeface="Figtree Medium"/>
              <a:cs typeface="Figtree Medium"/>
              <a:sym typeface="Figtree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311700" y="445025"/>
            <a:ext cx="513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3600"/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311700" y="1152475"/>
            <a:ext cx="6867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>
              <a:solidFill>
                <a:srgbClr val="579AB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311700" y="318975"/>
            <a:ext cx="5169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3600"/>
          </a:p>
        </p:txBody>
      </p:sp>
      <p:sp>
        <p:nvSpPr>
          <p:cNvPr id="130" name="Google Shape;130;p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cxnSp>
        <p:nvCxnSpPr>
          <p:cNvPr id="132" name="Google Shape;132;p4"/>
          <p:cNvCxnSpPr/>
          <p:nvPr/>
        </p:nvCxnSpPr>
        <p:spPr>
          <a:xfrm>
            <a:off x="4468850" y="1273200"/>
            <a:ext cx="0" cy="3327600"/>
          </a:xfrm>
          <a:prstGeom prst="straightConnector1">
            <a:avLst/>
          </a:prstGeom>
          <a:noFill/>
          <a:ln cap="flat" cmpd="sng" w="9525">
            <a:solidFill>
              <a:srgbClr val="99C9B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 txBox="1"/>
          <p:nvPr>
            <p:ph type="title"/>
          </p:nvPr>
        </p:nvSpPr>
        <p:spPr>
          <a:xfrm>
            <a:off x="2926843" y="1350599"/>
            <a:ext cx="3437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